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57" d="100"/>
          <a:sy n="57" d="100"/>
        </p:scale>
        <p:origin x="4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CHÚC TÁN DANH CHÚA</a:t>
            </a:r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7D855E-50C1-4D5B-8A2A-BF8D3F59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Đáng hát xướng chúc tôn Ngài là Chúa.</a:t>
            </a:r>
          </a:p>
          <a:p>
            <a:r>
              <a:rPr lang="vi-VN" dirty="0"/>
              <a:t>Ngài thật xứng đáng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chúc </a:t>
            </a:r>
            <a:r>
              <a:rPr lang="vi-VN" dirty="0"/>
              <a:t>tán kính yêu tôn thờ.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2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5F0A3D-7682-4887-8871-0A5FA8D5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Hãy mau cùng tụng ngợi và đưa tay tôn vinh Chúa.</a:t>
            </a:r>
          </a:p>
          <a:p>
            <a:r>
              <a:rPr lang="vi-VN" dirty="0"/>
              <a:t>Hát chúc tôn</a:t>
            </a:r>
            <a:r>
              <a:rPr lang="en-US" dirty="0"/>
              <a:t/>
            </a:r>
            <a:br>
              <a:rPr lang="en-US" dirty="0"/>
            </a:br>
            <a:r>
              <a:rPr lang="vi-VN" dirty="0"/>
              <a:t>cho danh Giê-xu.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2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49F72-426F-433C-94DF-6F4D19FE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Chúc tôn danh Giê-xu.</a:t>
            </a:r>
          </a:p>
          <a:p>
            <a:r>
              <a:rPr lang="vi-VN" dirty="0"/>
              <a:t>Chúc tôn cho Thánh danh Chúa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002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46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CHÚC TÁN DANH CHÚA</vt:lpstr>
      <vt:lpstr>Đáng hát xướng chúc tôn Ngài là Chúa. Ngài thật xứng đáng  chúc tán kính yêu tôn thờ. </vt:lpstr>
      <vt:lpstr>Hãy mau cùng tụng ngợi và đưa tay tôn vinh Chúa. Hát chúc tôn cho danh Giê-xu.</vt:lpstr>
      <vt:lpstr>Chúc tôn danh Giê-xu. Chúc tôn cho Thánh danh Chúa muôn đời.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ĐẾN TÔN THỜ CHÚA</dc:title>
  <dc:creator>Quoc Thong Phan</dc:creator>
  <cp:lastModifiedBy>Ha Le</cp:lastModifiedBy>
  <cp:revision>5</cp:revision>
  <dcterms:created xsi:type="dcterms:W3CDTF">2018-01-22T06:03:00Z</dcterms:created>
  <dcterms:modified xsi:type="dcterms:W3CDTF">2018-02-07T07:54:06Z</dcterms:modified>
</cp:coreProperties>
</file>