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57" d="100"/>
          <a:sy n="57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3636F-F702-4014-8AF8-DA790A3F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HÁT VÌ GIÊ-XU</a:t>
            </a:r>
          </a:p>
        </p:txBody>
      </p:sp>
    </p:spTree>
    <p:extLst>
      <p:ext uri="{BB962C8B-B14F-4D97-AF65-F5344CB8AC3E}">
        <p14:creationId xmlns:p14="http://schemas.microsoft.com/office/powerpoint/2010/main" val="10130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AF8E1-3AE8-4D4D-845F-8B3088CC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vì Ngài.</a:t>
            </a:r>
            <a:br>
              <a:rPr lang="vi-VN" dirty="0"/>
            </a:br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cho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35D5D-5B50-4F70-88A1-50124EE0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trong Ngài</a:t>
            </a:r>
            <a:br>
              <a:rPr lang="vi-VN" dirty="0"/>
            </a:br>
            <a:r>
              <a:rPr lang="vi-VN" dirty="0"/>
              <a:t>Vì Ngài yêu con biết bao.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8DE1A-D4C9-46F2-9DB3-7872DF23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vì Ngài.</a:t>
            </a:r>
            <a:br>
              <a:rPr lang="vi-VN" dirty="0"/>
            </a:br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cho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E39C-6318-4032-B8BF-EC9CF37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hát trong Ngài</a:t>
            </a:r>
            <a:br>
              <a:rPr lang="vi-VN" dirty="0"/>
            </a:br>
            <a:r>
              <a:rPr lang="vi-VN" dirty="0"/>
              <a:t>Bây giờ cho đến suốt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064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HÁT VÌ GIÊ-XU</vt:lpstr>
      <vt:lpstr>Giê-xu ơi  con hát vì Ngài. Giê-xu ơi  con hát cho Ngài.</vt:lpstr>
      <vt:lpstr>Giê-xu ơi  con hát trong Ngài Vì Ngài yêu con biết bao. </vt:lpstr>
      <vt:lpstr>Giê-xu ơi  con hát vì Ngài. Giê-xu ơi  con hát cho Ngài.</vt:lpstr>
      <vt:lpstr>Giê-xu ơi  con hát trong Ngài Bây giờ cho đến suốt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TÔN THỜ CHÚA</dc:title>
  <dc:creator>Quoc Thong Phan</dc:creator>
  <cp:lastModifiedBy>Ha Le</cp:lastModifiedBy>
  <cp:revision>7</cp:revision>
  <dcterms:created xsi:type="dcterms:W3CDTF">2018-01-22T06:03:00Z</dcterms:created>
  <dcterms:modified xsi:type="dcterms:W3CDTF">2018-02-07T07:52:42Z</dcterms:modified>
</cp:coreProperties>
</file>