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456" autoAdjust="0"/>
  </p:normalViewPr>
  <p:slideViewPr>
    <p:cSldViewPr snapToGrid="0">
      <p:cViewPr varScale="1">
        <p:scale>
          <a:sx n="70" d="100"/>
          <a:sy n="70" d="100"/>
        </p:scale>
        <p:origin x="84" y="2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A20015-B28D-4F66-856F-9B2F72FA7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DÂNG CHÚA</a:t>
            </a:r>
            <a:br>
              <a:rPr lang="en-US" dirty="0"/>
            </a:br>
            <a:r>
              <a:rPr lang="en-US" dirty="0"/>
              <a:t>LỜI SUY TÔN</a:t>
            </a:r>
          </a:p>
        </p:txBody>
      </p:sp>
    </p:spTree>
    <p:extLst>
      <p:ext uri="{BB962C8B-B14F-4D97-AF65-F5344CB8AC3E}">
        <p14:creationId xmlns:p14="http://schemas.microsoft.com/office/powerpoint/2010/main" val="77328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FADFD6-F846-4AEF-B850-781E8840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Con xin dâng lên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muôn lời suy tôn</a:t>
            </a:r>
          </a:p>
          <a:p>
            <a:r>
              <a:rPr lang="vi-VN" dirty="0"/>
              <a:t>khi con vào nhà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Cha kính yêu.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26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B789A2-DF49-41FD-9953-00B98CCF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Con xin dâng lên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muôn lời yêu thương</a:t>
            </a:r>
          </a:p>
          <a:p>
            <a:r>
              <a:rPr lang="vi-VN" dirty="0"/>
              <a:t>khi con vào nhà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Chúa nhân từ.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97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0E354F-4CAE-4E08-A627-14014B90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Cùng thành tâm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dâng Chúa chí cao, </a:t>
            </a:r>
          </a:p>
          <a:p>
            <a:r>
              <a:rPr lang="vi-VN" dirty="0"/>
              <a:t>khúc hát vui mừng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với lòng đầy yêu mến;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8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6C8288-9420-4EF6-83B7-167416317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Cùng thành tâm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dâng Chúa chí cao, </a:t>
            </a:r>
          </a:p>
          <a:p>
            <a:r>
              <a:rPr lang="vi-VN" dirty="0"/>
              <a:t>khúc hát ca ngợi</a:t>
            </a:r>
            <a:r>
              <a:rPr lang="en-US"/>
              <a:t/>
            </a:r>
            <a:br>
              <a:rPr lang="en-US"/>
            </a:br>
            <a:r>
              <a:rPr lang="vi-VN"/>
              <a:t>Chúa </a:t>
            </a:r>
            <a:r>
              <a:rPr lang="vi-VN" dirty="0"/>
              <a:t>diệu vinh.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1859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</TotalTime>
  <Words>16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DÂNG CHÚA LỜI SUY TÔN</vt:lpstr>
      <vt:lpstr>Con xin dâng lên muôn lời suy tôn khi con vào nhà Cha kính yêu. </vt:lpstr>
      <vt:lpstr>Con xin dâng lên muôn lời yêu thương khi con vào nhà Chúa nhân từ. </vt:lpstr>
      <vt:lpstr>Cùng thành tâm dâng Chúa chí cao,  khúc hát vui mừng với lòng đầy yêu mến; </vt:lpstr>
      <vt:lpstr>Cùng thành tâm dâng Chúa chí cao,  khúc hát ca ngợi Chúa diệu vinh.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ĐẾN TÔN THỜ CHÚA</dc:title>
  <dc:creator>Quoc Thong Phan</dc:creator>
  <cp:lastModifiedBy>Ha Le</cp:lastModifiedBy>
  <cp:revision>8</cp:revision>
  <dcterms:created xsi:type="dcterms:W3CDTF">2018-01-22T06:03:00Z</dcterms:created>
  <dcterms:modified xsi:type="dcterms:W3CDTF">2018-02-07T08:08:27Z</dcterms:modified>
</cp:coreProperties>
</file>