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788B5-33C0-4510-91DA-E7263123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HIỆP MỘT</a:t>
            </a:r>
          </a:p>
        </p:txBody>
      </p:sp>
    </p:spTree>
    <p:extLst>
      <p:ext uri="{BB962C8B-B14F-4D97-AF65-F5344CB8AC3E}">
        <p14:creationId xmlns:p14="http://schemas.microsoft.com/office/powerpoint/2010/main" val="326151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48C02-A6EF-4D3A-AC86-FE2EEDE9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Hiệp một trong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Cứu Chúa chí cao. </a:t>
            </a:r>
          </a:p>
          <a:p>
            <a:r>
              <a:rPr lang="vi-VN" dirty="0"/>
              <a:t>Hiệp một trong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Giê-xu bởi tình yêu. </a:t>
            </a:r>
          </a:p>
        </p:txBody>
      </p:sp>
    </p:spTree>
    <p:extLst>
      <p:ext uri="{BB962C8B-B14F-4D97-AF65-F5344CB8AC3E}">
        <p14:creationId xmlns:p14="http://schemas.microsoft.com/office/powerpoint/2010/main" val="345782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6E2B8-9D33-4447-9041-9E4272A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Nếu chúng ta yêu Chúa hãy cho mọi người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cùng </a:t>
            </a:r>
            <a:r>
              <a:rPr lang="vi-VN" dirty="0"/>
              <a:t>nhìn xem: </a:t>
            </a:r>
          </a:p>
          <a:p>
            <a:r>
              <a:rPr lang="vi-VN" dirty="0"/>
              <a:t>Yêu thương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anh </a:t>
            </a:r>
            <a:r>
              <a:rPr lang="vi-VN" dirty="0"/>
              <a:t>em hiệp với nhau.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HIỆP MỘT</vt:lpstr>
      <vt:lpstr>Hiệp một trong danh Cứu Chúa chí cao.  Hiệp một trong Giê-xu bởi tình yêu. </vt:lpstr>
      <vt:lpstr>Nếu chúng ta yêu Chúa hãy cho mọi người  cùng nhìn xem:  Yêu thương Ngài  anh em hiệp với nhau.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5</cp:revision>
  <dcterms:created xsi:type="dcterms:W3CDTF">2018-01-22T06:51:48Z</dcterms:created>
  <dcterms:modified xsi:type="dcterms:W3CDTF">2018-02-07T07:54:30Z</dcterms:modified>
</cp:coreProperties>
</file>