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57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C0FF0A-ED95-452F-8DFD-7D581DE4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NGUYỆN DANH CHÚA LUÔN ĐƯỢC TÔN 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5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59455-4492-4469-B4B1-32109D2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Lạy Cha Thánh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con xin dâng lên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lời ca chúc tôn Cha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nơi rất cao.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0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6AE29D-1698-44FA-BD5D-4A76B872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vui sướng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Chúa ở trong con.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Ngài đã đến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để ban ơn cứu con.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3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968C54-B2A5-4054-9D9B-44FB6742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đã đến thế gian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tìm con để dắt đưa con. </a:t>
            </a:r>
            <a:r>
              <a:rPr lang="vi-VN" dirty="0" smtClean="0"/>
              <a:t>Nơi cây gỗ Chúa đã chịu thay, chết thay cho con.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5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A3B778-83FA-4E34-9EE0-A4929B5F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Nơi hang tối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Chúa đã phục sinh, </a:t>
            </a:r>
          </a:p>
          <a:p>
            <a:r>
              <a:rPr lang="vi-VN" dirty="0"/>
              <a:t>vinh quang</a:t>
            </a:r>
            <a:r>
              <a:rPr lang="en-US" dirty="0"/>
              <a:t> </a:t>
            </a:r>
            <a:r>
              <a:rPr lang="vi-VN" dirty="0"/>
              <a:t>Chúa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thăng thiên quyền oai.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6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536C12-68B4-4D9D-93CB-D78081D1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Nguyện danh Chúa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luôn được tôn cao.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6997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24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Presentation1</vt:lpstr>
      <vt:lpstr>NGUYỆN DANH CHÚA LUÔN ĐƯỢC TÔN CAO</vt:lpstr>
      <vt:lpstr>Lạy Cha Thánh con xin dâng lên lời ca chúc tôn Cha nơi rất cao. </vt:lpstr>
      <vt:lpstr>Lòng vui sướng Chúa ở trong con.  Ngài đã đến để ban ơn cứu con. </vt:lpstr>
      <vt:lpstr>Chúa đã đến thế gian tìm con để dắt đưa con. Nơi cây gỗ Chúa đã chịu thay, chết thay cho con. </vt:lpstr>
      <vt:lpstr>Nơi hang tối Chúa đã phục sinh,  vinh quang Chúa thăng thiên quyền oai. </vt:lpstr>
      <vt:lpstr>Nguyện danh Chúa luôn được tôn cao.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HIỆP MỘT</dc:title>
  <dc:creator>Quoc Thong Phan</dc:creator>
  <cp:lastModifiedBy>Ha Le</cp:lastModifiedBy>
  <cp:revision>4</cp:revision>
  <dcterms:created xsi:type="dcterms:W3CDTF">2018-01-22T06:51:48Z</dcterms:created>
  <dcterms:modified xsi:type="dcterms:W3CDTF">2018-02-07T08:10:37Z</dcterms:modified>
</cp:coreProperties>
</file>