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8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23B42-6292-4E0D-984D-69BE2409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HÁT LÊN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HA-LÊ-LU-GIA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1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EF4253-6414-45A9-8C90-1D0F0B08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lên ca vang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E350BB-2E5F-48D9-93F2-1675C9BD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Hát </a:t>
            </a:r>
            <a:r>
              <a:rPr lang="vi-VN" dirty="0"/>
              <a:t>lên ca vang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Ha-lê-lu-gia. </a:t>
            </a:r>
          </a:p>
          <a:p>
            <a:r>
              <a:rPr lang="vi-VN" dirty="0"/>
              <a:t>Ơn Giê-xu quá sâu rộng mênh mông.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7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50923-513D-4EB8-B820-DDDF7C5B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Tình thương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vững bền, </a:t>
            </a:r>
          </a:p>
          <a:p>
            <a:r>
              <a:rPr lang="vi-VN" dirty="0"/>
              <a:t>hằng chăm sóc mỗi 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2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0F241-F74B-47F4-BBFF-AE3625D3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Hát lên ca vang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Ha-lê-lu-gia.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Ha-lê-lu-gia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ca ngợi Chúa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D48E2-AA8E-497C-8146-D9BA0388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người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nênChúa </a:t>
            </a:r>
            <a:r>
              <a:rPr lang="vi-VN" dirty="0"/>
              <a:t>xa lìa ngôi cao. </a:t>
            </a:r>
          </a:p>
          <a:p>
            <a:r>
              <a:rPr lang="vi-VN" dirty="0"/>
              <a:t>Vào dương thế ô tội,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dùng ân điển cứu người.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2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6CC8DB-05D2-4214-B1AE-5FD006B9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Hát </a:t>
            </a:r>
            <a:r>
              <a:rPr lang="vi-VN" dirty="0"/>
              <a:t>lên ca vang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Ha-lê-lu-gia.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1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vi-VN" dirty="0" smtClean="0"/>
              <a:t>Hát lên ca vang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Ha-lê-lu-gia.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6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E2BBF-5A45-4527-81C8-382369B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Muôn người trên đất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mau cùng tung hô. </a:t>
            </a:r>
          </a:p>
          <a:p>
            <a:r>
              <a:rPr lang="vi-VN" dirty="0"/>
              <a:t>Niềm vui lớn dâng trào, lòng hoan hỉ vô bờ.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1305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38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HÁT LÊN  HA-LÊ-LU-GIA</vt:lpstr>
      <vt:lpstr>1. Hát lên ca vang Ha-lê-lu-gia.  Ơn Giê-xu quá sâu rộng mênh mông. </vt:lpstr>
      <vt:lpstr>Tình thương Chúa vững bền,  hằng chăm sóc mỗi ngày. </vt:lpstr>
      <vt:lpstr>Hát lên ca vang Ha-lê-lu-gia. </vt:lpstr>
      <vt:lpstr>2. Ha-lê-lu-gia ca ngợi Chúa tôi. </vt:lpstr>
      <vt:lpstr>Yêu người  nênChúa xa lìa ngôi cao.  Vào dương thế ô tội, dùng ân điển cứu người. </vt:lpstr>
      <vt:lpstr>Hát lên ca vang Ha-lê-lu-gia. </vt:lpstr>
      <vt:lpstr>3. Hát lên ca vang Ha-lê-lu-gia. </vt:lpstr>
      <vt:lpstr>Muôn người trên đất mau cùng tung hô.  Niềm vui lớn dâng trào, lòng hoan hỉ vô bờ. </vt:lpstr>
      <vt:lpstr>Hát lên ca vang Ha-lê-lu-gia.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7</cp:revision>
  <dcterms:created xsi:type="dcterms:W3CDTF">2018-01-22T06:51:48Z</dcterms:created>
  <dcterms:modified xsi:type="dcterms:W3CDTF">2018-02-07T08:17:09Z</dcterms:modified>
</cp:coreProperties>
</file>