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924A4-9DB6-4D53-8D4E-E847A7B0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NGÀI LÀ VUA</a:t>
            </a:r>
            <a:br>
              <a:rPr lang="en-US" dirty="0"/>
            </a:br>
            <a:r>
              <a:rPr lang="en-US" dirty="0"/>
              <a:t>TRÊN MUÔN LOÀI</a:t>
            </a:r>
          </a:p>
        </p:txBody>
      </p:sp>
    </p:spTree>
    <p:extLst>
      <p:ext uri="{BB962C8B-B14F-4D97-AF65-F5344CB8AC3E}">
        <p14:creationId xmlns:p14="http://schemas.microsoft.com/office/powerpoint/2010/main" val="41578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5F8E6-6F68-4ABB-A0DB-71F87292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muôn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. </a:t>
            </a:r>
          </a:p>
          <a:p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41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F1DCD-D464-4658-AA98-22D89718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Giê-hô-va</a:t>
            </a:r>
            <a:r>
              <a:rPr lang="en-US" dirty="0"/>
              <a:t>, </a:t>
            </a:r>
          </a:p>
          <a:p>
            <a:r>
              <a:rPr lang="en-US" dirty="0" err="1"/>
              <a:t>Đấng</a:t>
            </a:r>
            <a:r>
              <a:rPr lang="en-US" dirty="0"/>
              <a:t> </a:t>
            </a:r>
            <a:r>
              <a:rPr lang="en-US" dirty="0" err="1"/>
              <a:t>trọn</a:t>
            </a:r>
            <a:r>
              <a:rPr lang="en-US" dirty="0"/>
              <a:t> </a:t>
            </a:r>
            <a:r>
              <a:rPr lang="en-US" dirty="0" err="1"/>
              <a:t>lành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33900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NGÀI LÀ VUA TRÊN MUÔN LOÀI</vt:lpstr>
      <vt:lpstr>Ngài là Vua trên muôn loài.  Ngài là Chúa cả vũ trụ. </vt:lpstr>
      <vt:lpstr>Lòng tôi tôn cao Ngài là Giê-hô-va,  Đấng trọn lành.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8</cp:revision>
  <dcterms:created xsi:type="dcterms:W3CDTF">2018-01-22T06:51:48Z</dcterms:created>
  <dcterms:modified xsi:type="dcterms:W3CDTF">2018-02-07T08:12:59Z</dcterms:modified>
</cp:coreProperties>
</file>