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73B91-D0E7-40EB-8FB8-F53D557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HA-LÊ-LU-GIA!</a:t>
            </a:r>
            <a:br>
              <a:rPr lang="en-US" dirty="0"/>
            </a:br>
            <a:r>
              <a:rPr lang="en-US" dirty="0"/>
              <a:t>TÔN CAO CHÚA</a:t>
            </a:r>
          </a:p>
        </p:txBody>
      </p:sp>
    </p:spTree>
    <p:extLst>
      <p:ext uri="{BB962C8B-B14F-4D97-AF65-F5344CB8AC3E}">
        <p14:creationId xmlns:p14="http://schemas.microsoft.com/office/powerpoint/2010/main" val="4978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708F52-8E67-45F4-A56F-7252CFB3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Giê-hô-va danh Chúa được tôn cao, </a:t>
            </a:r>
          </a:p>
          <a:p>
            <a:r>
              <a:rPr lang="vi-VN" dirty="0"/>
              <a:t>Vua trên muôn vua,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quyền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2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D3370-1B31-4476-9283-40BACDD6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Danh Giê-hô-va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đáng tụng ca. </a:t>
            </a:r>
          </a:p>
          <a:p>
            <a:r>
              <a:rPr lang="vi-VN" dirty="0"/>
              <a:t>Ha-lê-lu-gia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Chúa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452F2-F9B2-45CD-AA79-EA1E1EEC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Danh Giê-hô-va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đáng được tôn cao, </a:t>
            </a:r>
          </a:p>
          <a:p>
            <a:r>
              <a:rPr lang="vi-VN" dirty="0"/>
              <a:t>nơi nơi luôn vang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tiếng </a:t>
            </a:r>
            <a:r>
              <a:rPr lang="vi-VN" dirty="0"/>
              <a:t>tụng 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1F682-110D-4F31-93B3-1EFBD84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Trên cao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</a:t>
            </a:r>
            <a:r>
              <a:rPr lang="vi-VN" dirty="0"/>
              <a:t>thiên sứ ngợi khen.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</a:t>
            </a:r>
            <a:r>
              <a:rPr lang="vi-VN" dirty="0"/>
              <a:t>Ngài là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yêu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570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HA-LÊ-LU-GIA! TÔN CAO CHÚA</vt:lpstr>
      <vt:lpstr>Giê-hô-va danh Chúa được tôn cao,  Vua trên muôn vua, Đấng quyền năng. </vt:lpstr>
      <vt:lpstr>Danh Giê-hô-va đáng tụng ca.  Ha-lê-lu-gia danh Chúa Cha. </vt:lpstr>
      <vt:lpstr>Danh Giê-hô-va đáng được tôn cao,  nơi nơi luôn vang  tiếng tụng ca. </vt:lpstr>
      <vt:lpstr>Trên cao  muôn thiên sứ ngợi khen.  Danh Ngài là Chúa yêu thương.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11</cp:revision>
  <dcterms:created xsi:type="dcterms:W3CDTF">2018-01-22T06:51:48Z</dcterms:created>
  <dcterms:modified xsi:type="dcterms:W3CDTF">2018-02-07T08:12:41Z</dcterms:modified>
</cp:coreProperties>
</file>