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1E929-EABE-416F-9F78-120139C3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NGÀI LÀ CHÚA</a:t>
            </a:r>
          </a:p>
        </p:txBody>
      </p:sp>
    </p:spTree>
    <p:extLst>
      <p:ext uri="{BB962C8B-B14F-4D97-AF65-F5344CB8AC3E}">
        <p14:creationId xmlns:p14="http://schemas.microsoft.com/office/powerpoint/2010/main" val="384031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E7830-EAF1-48CB-BF38-42263514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Vua,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98BE9F-1BD4-4AC5-85C0-901A3C03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đã sống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đắc thắng cõi chết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rất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6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3E5CC-1335-4444-AFF0-1C08A636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Mọi đầu gối sẽ quỳ, </a:t>
            </a:r>
          </a:p>
          <a:p>
            <a:r>
              <a:rPr lang="vi-VN" dirty="0"/>
              <a:t>mọi môi lưỡi xưng nhận chính Giê-xu Christ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100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NGÀI LÀ CHÚA</vt:lpstr>
      <vt:lpstr>Ngài là Vua, Chúa muôn đời. </vt:lpstr>
      <vt:lpstr>Ngài đã sống đắc thắng cõi chết Chúa rất quyền oai. </vt:lpstr>
      <vt:lpstr>Mọi đầu gối sẽ quỳ,  mọi môi lưỡi xưng nhận chính Giê-xu Christ Chúa ta.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12</cp:revision>
  <dcterms:created xsi:type="dcterms:W3CDTF">2018-01-22T06:51:48Z</dcterms:created>
  <dcterms:modified xsi:type="dcterms:W3CDTF">2018-02-07T08:11:27Z</dcterms:modified>
</cp:coreProperties>
</file>