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A5711-7C88-4195-8DDC-09DD8BF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TOÀN NĂNG</a:t>
            </a:r>
            <a:br>
              <a:rPr lang="en-US" dirty="0"/>
            </a:br>
            <a:r>
              <a:rPr lang="en-US" dirty="0"/>
              <a:t>THAY CHÚA</a:t>
            </a:r>
          </a:p>
        </p:txBody>
      </p:sp>
    </p:spTree>
    <p:extLst>
      <p:ext uri="{BB962C8B-B14F-4D97-AF65-F5344CB8AC3E}">
        <p14:creationId xmlns:p14="http://schemas.microsoft.com/office/powerpoint/2010/main" val="171182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1085E-4AFC-47B5-A646-89398ACA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Toàn năng thay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Giê-xu năng quyền, </a:t>
            </a:r>
          </a:p>
          <a:p>
            <a:r>
              <a:rPr lang="vi-VN" dirty="0"/>
              <a:t>luôn nâng đỡ dẫn dắt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giúp sức con ngày đêm.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EAA16-B061-4A80-9CAD-D5ED56AD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Toàn năng thay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vinh quang đáng ngợi. </a:t>
            </a:r>
          </a:p>
          <a:p>
            <a:r>
              <a:rPr lang="vi-VN" dirty="0"/>
              <a:t>Mọi điều Cha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luôn ban phước dẫn dắt suốt ngày đêm.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6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36812-4D2F-4F9C-A1D0-0ACC702F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năng quyền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trên hết năng quyền, </a:t>
            </a:r>
          </a:p>
          <a:p>
            <a:r>
              <a:rPr lang="vi-VN" dirty="0"/>
              <a:t>đáp lời mọi điều vượt quá suy nghĩ lòng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DF734-BBF9-4026-B15C-7C725EB0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năng quyền</a:t>
            </a:r>
            <a:r>
              <a:rPr lang="en-US" dirty="0"/>
              <a:t/>
            </a:r>
            <a:br>
              <a:rPr lang="en-US" dirty="0"/>
            </a:br>
            <a:r>
              <a:rPr lang="vi-VN"/>
              <a:t>Chúa </a:t>
            </a:r>
            <a:r>
              <a:rPr lang="vi-VN" dirty="0"/>
              <a:t>Vua năng quyền, </a:t>
            </a:r>
          </a:p>
          <a:p>
            <a:r>
              <a:rPr lang="vi-VN" dirty="0"/>
              <a:t>dìu con đi trong ý Cha luôn ngày đêm.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156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TOÀN NĂNG THAY CHÚA</vt:lpstr>
      <vt:lpstr>Toàn năng thay Chúa Giê-xu năng quyền,  luôn nâng đỡ dẫn dắt giúp sức con ngày đêm. </vt:lpstr>
      <vt:lpstr>Toàn năng thay Chúa vinh quang đáng ngợi.  Mọi điều Cha luôn ban phước dẫn dắt suốt ngày đêm. </vt:lpstr>
      <vt:lpstr>Giê-xu năng quyền trên hết năng quyền,  đáp lời mọi điều vượt quá suy nghĩ lòng con. </vt:lpstr>
      <vt:lpstr>Giê-xu năng quyền Chúa Vua năng quyền,  dìu con đi trong ý Cha luôn ngày đêm.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14</cp:revision>
  <dcterms:created xsi:type="dcterms:W3CDTF">2018-01-22T06:51:48Z</dcterms:created>
  <dcterms:modified xsi:type="dcterms:W3CDTF">2018-02-07T08:18:51Z</dcterms:modified>
</cp:coreProperties>
</file>