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A2B644-869B-4209-930A-17F478CB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ĐƯỢC TÔN 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8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777387-C0C6-4039-BFC2-B0D1964E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Hát lên lời xướng ca mừng Chúa muôn loài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rất cao vời thay, </a:t>
            </a:r>
          </a:p>
          <a:p>
            <a:r>
              <a:rPr lang="vi-VN" dirty="0"/>
              <a:t>Ngài được tôn rất cao.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2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3C08C8-94C9-4BBB-BD8A-DBD75788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Hát lên lời xướng ca mừng Chúa muôn loài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rất cao vời thay, </a:t>
            </a:r>
          </a:p>
          <a:p>
            <a:r>
              <a:rPr lang="vi-VN" dirty="0"/>
              <a:t>lòng tôn cao Chúa.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4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CD0075-3FFA-41B3-BAF0-9E48C0DB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Chính Chúa là Vua,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ngàn muôn muôn năm Chúa tể trị,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B9ECC2-9DAF-46B0-9A59-33BAE3C0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khắp nơi hát mừng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cùng vui tươi trong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danh yêu quý.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BF310C-2B27-450D-8262-F2726E19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Hát lên lời xướng ca mừng Chúa muôn loài</a:t>
            </a:r>
            <a:r>
              <a:rPr lang="en-US"/>
              <a:t/>
            </a:r>
            <a:br>
              <a:rPr lang="en-US"/>
            </a:br>
            <a:r>
              <a:rPr lang="vi-VN"/>
              <a:t>chí </a:t>
            </a:r>
            <a:r>
              <a:rPr lang="vi-VN" dirty="0"/>
              <a:t>tôn đời đời.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5050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</TotalTime>
  <Words>40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Presentation1</vt:lpstr>
      <vt:lpstr>NGÀI ĐƯỢC TÔN CAO</vt:lpstr>
      <vt:lpstr>Hát lên lời xướng ca mừng Chúa muôn loài rất cao vời thay,  Ngài được tôn rất cao. </vt:lpstr>
      <vt:lpstr>Hát lên lời xướng ca mừng Chúa muôn loài rất cao vời thay,  lòng tôn cao Chúa. </vt:lpstr>
      <vt:lpstr>Chính Chúa là Vua, ngàn muôn muôn năm Chúa tể trị, </vt:lpstr>
      <vt:lpstr>khắp nơi hát mừng cùng vui tươi trong danh yêu quý. </vt:lpstr>
      <vt:lpstr>Hát lên lời xướng ca mừng Chúa muôn loài chí tôn đời đời.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16</cp:revision>
  <dcterms:created xsi:type="dcterms:W3CDTF">2018-01-22T06:51:48Z</dcterms:created>
  <dcterms:modified xsi:type="dcterms:W3CDTF">2018-02-07T08:19:52Z</dcterms:modified>
</cp:coreProperties>
</file>