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C54E3-0B18-48BD-BEAF-36E1BA83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TÔN VINH CHA</a:t>
            </a:r>
          </a:p>
        </p:txBody>
      </p:sp>
    </p:spTree>
    <p:extLst>
      <p:ext uri="{BB962C8B-B14F-4D97-AF65-F5344CB8AC3E}">
        <p14:creationId xmlns:p14="http://schemas.microsoft.com/office/powerpoint/2010/main" val="37060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83351-D197-4D66-925B-C3F501C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/>
              <a:t>vinh</a:t>
            </a:r>
            <a:r>
              <a:rPr lang="en-US" dirty="0"/>
              <a:t> Cha</a:t>
            </a:r>
            <a:br>
              <a:rPr lang="en-US" dirty="0"/>
            </a:b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ta ca </a:t>
            </a:r>
            <a:r>
              <a:rPr lang="en-US" dirty="0" err="1"/>
              <a:t>vang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75401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Presentation1</vt:lpstr>
      <vt:lpstr>TÔN VINH CHA</vt:lpstr>
      <vt:lpstr>Tôn vinh Cha chung nhau ta ca vang Ha-lê-lu-gia. Ha-lê-lu-gia. Ha-lê-lu-gia.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18</cp:revision>
  <dcterms:created xsi:type="dcterms:W3CDTF">2018-01-22T06:51:48Z</dcterms:created>
  <dcterms:modified xsi:type="dcterms:W3CDTF">2018-02-07T08:19:20Z</dcterms:modified>
</cp:coreProperties>
</file>