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70" d="100"/>
          <a:sy n="70" d="100"/>
        </p:scale>
        <p:origin x="48" y="2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B397BF-BA35-4657-86D3-082154F73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CHÚC TÔN CHÚA</a:t>
            </a:r>
          </a:p>
        </p:txBody>
      </p:sp>
    </p:spTree>
    <p:extLst>
      <p:ext uri="{BB962C8B-B14F-4D97-AF65-F5344CB8AC3E}">
        <p14:creationId xmlns:p14="http://schemas.microsoft.com/office/powerpoint/2010/main" val="3131957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3EF2C0-9552-4730-B17E-E4E72B558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Hãy cùng mọi người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tôn kính Cha oai quyền, </a:t>
            </a:r>
          </a:p>
          <a:p>
            <a:r>
              <a:rPr lang="vi-VN" dirty="0"/>
              <a:t>vinh hiển Ngài rạng ngời khắp thế gian.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562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FA1E8A-963B-4F5C-9727-607784965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Hết lòng thờ phượng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hát ca tụng Ngài, </a:t>
            </a:r>
          </a:p>
          <a:p>
            <a:r>
              <a:rPr lang="vi-VN" dirty="0"/>
              <a:t>tôn Cha là Chúa Trời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vinh hiển.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614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CF3CAC-E632-4EDE-B1F7-90D861414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Chúa vinh hiển!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Chúa vinh hiển! </a:t>
            </a:r>
          </a:p>
          <a:p>
            <a:r>
              <a:rPr lang="vi-VN" dirty="0"/>
              <a:t>Hát chúc tôn danh Chúa. </a:t>
            </a:r>
          </a:p>
          <a:p>
            <a:r>
              <a:rPr lang="vi-VN" dirty="0"/>
              <a:t>Hát chúc tôn danh Chúa.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592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ADB250-FA76-43B6-B556-99F0904D4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Chúa vinh hiển!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Chúa vinh hiển! </a:t>
            </a:r>
          </a:p>
          <a:p>
            <a:r>
              <a:rPr lang="vi-VN" dirty="0"/>
              <a:t>Hát chúc tôn danh Chúa. </a:t>
            </a:r>
          </a:p>
          <a:p>
            <a:r>
              <a:rPr lang="vi-VN" dirty="0"/>
              <a:t>Hát chúc tôn danh Chúa.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658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E5A150-2295-47C9-B229-D86FAB518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Ha-lê-lu-gia!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Khắp nơi tôn vinh Cha, </a:t>
            </a:r>
          </a:p>
          <a:p>
            <a:r>
              <a:rPr lang="vi-VN" dirty="0"/>
              <a:t>Chúa hiển vinh quyền oai. </a:t>
            </a:r>
          </a:p>
        </p:txBody>
      </p:sp>
    </p:spTree>
    <p:extLst>
      <p:ext uri="{BB962C8B-B14F-4D97-AF65-F5344CB8AC3E}">
        <p14:creationId xmlns:p14="http://schemas.microsoft.com/office/powerpoint/2010/main" val="399440205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16</TotalTime>
  <Words>21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Presentation1</vt:lpstr>
      <vt:lpstr>CHÚC TÔN CHÚA</vt:lpstr>
      <vt:lpstr>Hãy cùng mọi người tôn kính Cha oai quyền,  vinh hiển Ngài rạng ngời khắp thế gian. </vt:lpstr>
      <vt:lpstr>Hết lòng thờ phượng hát ca tụng Ngài,  tôn Cha là Chúa Trời vinh hiển. </vt:lpstr>
      <vt:lpstr>Chúa vinh hiển! Chúa vinh hiển!  Hát chúc tôn danh Chúa.  Hát chúc tôn danh Chúa. </vt:lpstr>
      <vt:lpstr>Chúa vinh hiển! Chúa vinh hiển!  Hát chúc tôn danh Chúa.  Hát chúc tôn danh Chúa. </vt:lpstr>
      <vt:lpstr>Ha-lê-lu-gia! Khắp nơi tôn vinh Cha,  Chúa hiển vinh quyền oai.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HIỆP MỘT</dc:title>
  <dc:creator>Quoc Thong Phan</dc:creator>
  <cp:lastModifiedBy>Ha Le</cp:lastModifiedBy>
  <cp:revision>20</cp:revision>
  <dcterms:created xsi:type="dcterms:W3CDTF">2018-01-22T06:51:48Z</dcterms:created>
  <dcterms:modified xsi:type="dcterms:W3CDTF">2018-02-07T08:20:21Z</dcterms:modified>
</cp:coreProperties>
</file>