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5BCAD-DD9B-4BF8-8A0C-7BD4267E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CA NGỢI KHEN</a:t>
            </a:r>
          </a:p>
        </p:txBody>
      </p:sp>
    </p:spTree>
    <p:extLst>
      <p:ext uri="{BB962C8B-B14F-4D97-AF65-F5344CB8AC3E}">
        <p14:creationId xmlns:p14="http://schemas.microsoft.com/office/powerpoint/2010/main" val="188930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DDD22-A8E9-4B6E-BD90-E0C8D65F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en-US" dirty="0" smtClean="0"/>
              <a:t>2. </a:t>
            </a:r>
            <a:r>
              <a:rPr lang="vi-VN" dirty="0" smtClean="0"/>
              <a:t>Khá </a:t>
            </a:r>
            <a:r>
              <a:rPr lang="vi-VN" dirty="0"/>
              <a:t>hát xướng ca ngợi danh Giê-xu, </a:t>
            </a:r>
          </a:p>
          <a:p>
            <a:r>
              <a:rPr lang="vi-VN" dirty="0"/>
              <a:t>Chúc tán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quyền năng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92AA8-3710-4E68-A174-6E4DDFAB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reo mừng trong hoan ca, </a:t>
            </a:r>
          </a:p>
          <a:p>
            <a:r>
              <a:rPr lang="vi-VN" dirty="0"/>
              <a:t>đến trước Chúa ca ngợi Vua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0B5FA-1916-4DC5-ADF9-04DEAAFF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Giê-xu 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</a:p>
          <a:p>
            <a:r>
              <a:rPr lang="vi-VN" dirty="0"/>
              <a:t>Chúng con yêu Ngài.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A9534-47BB-4DB0-A725-B71C7AE8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Giê-xu 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</a:p>
          <a:p>
            <a:r>
              <a:rPr lang="vi-VN" dirty="0"/>
              <a:t>Chúng con yêu Ngài.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B44C1-B052-4E19-B846-264B8786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đưa tay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hướng về nơi thánh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và ngợi khen Giê-hô-va.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8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3CD3C-8212-4704-8D83-EF04C64C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đầy ơn Ngài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nên hết lòng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hát ngợi 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0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F062A-4EF4-4F09-B448-B4AA15E9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Khá </a:t>
            </a:r>
            <a:r>
              <a:rPr lang="vi-VN" dirty="0"/>
              <a:t>hát xướng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nhà Giê-hô-va,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Chúa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hành lang nhà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8F731-192F-479F-B9E8-3636FEBB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reo mừng trong hoan ca, </a:t>
            </a:r>
          </a:p>
          <a:p>
            <a:r>
              <a:rPr lang="vi-VN" dirty="0"/>
              <a:t>đến trước Chúa ca ngợi Vua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7CC38-DBA6-49CD-B8D8-291CCA2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Đức Giê-hô-va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</a:p>
          <a:p>
            <a:r>
              <a:rPr lang="vi-VN" dirty="0"/>
              <a:t>Chúng con yêu Ngài.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C86F2-1DE5-4F8B-88FA-0F0E1E4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Đức Giê-hô-va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</a:p>
          <a:p>
            <a:r>
              <a:rPr lang="vi-VN" dirty="0"/>
              <a:t>Chúng con yêu Ngài.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(Ha-lê-lu-gia)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D7439-0680-46DD-B3C2-74F6EBA1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đưa tay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hướng về nơi thánh và ngợi khen Giê-hô-va.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68ACC-4EF6-490F-980A-C1685A49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đầy ơn Ngài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nên hết lòng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hát ngợi 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65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</TotalTime>
  <Words>85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BÀI CA NGỢI KHEN</vt:lpstr>
      <vt:lpstr>Hãy đưa tay lên hướng về nơi thánh và ngợi khen Giê-hô-va. </vt:lpstr>
      <vt:lpstr>Vì đầy ơn Ngài nên hết lòng hát ngợi khen Ha-lê-lu-gia. </vt:lpstr>
      <vt:lpstr>1. Khá hát xướng trong nhà Giê-hô-va, Chúc tán Chúa trong hành lang nhà Ngài. </vt:lpstr>
      <vt:lpstr>Cất tiếng hát reo mừng trong hoan ca,  đến trước Chúa ca ngợi Vua đời đời. </vt:lpstr>
      <vt:lpstr>Đức Giê-hô-va (Ha-lê-lu-gia)  Chúng con yêu Ngài. (Ha-lê-lu-gia) </vt:lpstr>
      <vt:lpstr>Đức Giê-hô-va (Ha-lê-lu-gia)  Chúng con yêu Ngài. (Ha-lê-lu-gia) </vt:lpstr>
      <vt:lpstr>Hãy đưa tay lên hướng về nơi thánh và ngợi khen Giê-hô-va. </vt:lpstr>
      <vt:lpstr>Vì đầy ơn Ngài nên hết lòng hát ngợi khen Ha-lê-lu-gia. </vt:lpstr>
      <vt:lpstr> 2. Khá hát xướng ca ngợi danh Giê-xu,  Chúc tán Chúa Vua quyền năng đời đời. </vt:lpstr>
      <vt:lpstr>Cất tiếng hát reo mừng trong hoan ca,  đến trước Chúa ca ngợi Vua đời đời. </vt:lpstr>
      <vt:lpstr>Chúa Giê-xu ôi (Ha-lê-lu-gia)  Chúng con yêu Ngài. (Ha-lê-lu-gia)</vt:lpstr>
      <vt:lpstr>Chúa Giê-xu ôi (Ha-lê-lu-gia)  Chúng con yêu Ngài. (Ha-lê-lu-gia)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23</cp:revision>
  <dcterms:created xsi:type="dcterms:W3CDTF">2018-01-22T06:51:48Z</dcterms:created>
  <dcterms:modified xsi:type="dcterms:W3CDTF">2018-02-07T08:42:18Z</dcterms:modified>
</cp:coreProperties>
</file>