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>
        <p:scale>
          <a:sx n="66" d="100"/>
          <a:sy n="66" d="100"/>
        </p:scale>
        <p:origin x="24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7F260-D1AE-475B-A2B2-EF4EB2AA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VÌ CHÚA TOÀN NĂNG</a:t>
            </a:r>
          </a:p>
        </p:txBody>
      </p:sp>
    </p:spTree>
    <p:extLst>
      <p:ext uri="{BB962C8B-B14F-4D97-AF65-F5344CB8AC3E}">
        <p14:creationId xmlns:p14="http://schemas.microsoft.com/office/powerpoint/2010/main" val="351945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1E3FA3-6678-4F32-8867-EA6D6A7B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Chúa Toàn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781C0-D4F4-4523-A176-6CEEF917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Diệu vinh thay là Giê-xu, Ngài thật đáng ngợi.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3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FB127-9D66-4A7A-A22C-AD63AAB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đôi tay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con tôn thờ Ngài là </a:t>
            </a:r>
            <a:r>
              <a:rPr lang="vi-VN" dirty="0" smtClean="0"/>
              <a:t>Vua </a:t>
            </a:r>
            <a:r>
              <a:rPr lang="vi-VN" dirty="0"/>
              <a:t>Quyền Năng Chí Thánh.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EFAAE-7210-474B-9239-0C06D83E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Diệu vinh thay là Giê-xu, Ngài thật đáng ngợi.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DF048-2248-49BC-98A2-13B48E9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đôi tay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con tôn thờ Ngài là Vua Quyền Năng Chí Thánh.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0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9A461-4FB9-4848-974C-6A873129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Chúa Toàn Năng,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</a:t>
            </a:r>
            <a:r>
              <a:rPr lang="vi-VN" dirty="0"/>
              <a:t>làm những phép lạ lớn lao.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7507-CB8B-4A79-927E-615DC860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Thật duy Chúa không ai sánh bằng. </a:t>
            </a:r>
          </a:p>
          <a:p>
            <a:r>
              <a:rPr lang="vi-VN" dirty="0"/>
              <a:t>Thật duy Chúa không ai như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2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0C98D-B0C3-423B-8D22-C42CBB49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Vì Chúa Toàn Năng,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</a:t>
            </a:r>
            <a:r>
              <a:rPr lang="vi-VN" dirty="0"/>
              <a:t>làm những phép lạ lớn lao.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7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FD89D-D584-4434-99F1-637E99EE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Thật duy Chúa không ai sánh bằng. </a:t>
            </a:r>
          </a:p>
          <a:p>
            <a:r>
              <a:rPr lang="vi-VN" dirty="0"/>
              <a:t>Thật duy Chúa không ai như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904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22</TotalTime>
  <Words>82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VÌ CHÚA TOÀN NĂNG</vt:lpstr>
      <vt:lpstr>Diệu vinh thay là Giê-xu, Ngài thật đáng ngợi. </vt:lpstr>
      <vt:lpstr>Cùng dâng lên đôi tay con tôn thờ Ngài là Vua Quyền Năng Chí Thánh. </vt:lpstr>
      <vt:lpstr>Diệu vinh thay là Giê-xu, Ngài thật đáng ngợi. </vt:lpstr>
      <vt:lpstr>Cùng dâng lên đôi tay con tôn thờ Ngài là Vua Quyền Năng Chí Thánh. </vt:lpstr>
      <vt:lpstr>Vì Chúa Toàn Năng,  Ngài làm những phép lạ lớn lao. </vt:lpstr>
      <vt:lpstr>Thật duy Chúa không ai sánh bằng.  Thật duy Chúa không ai như Ngài. </vt:lpstr>
      <vt:lpstr>Vì Chúa Toàn Năng,  Ngài làm những phép lạ lớn lao. </vt:lpstr>
      <vt:lpstr>Thật duy Chúa không ai sánh bằng.  Thật duy Chúa không ai như Ngài</vt:lpstr>
      <vt:lpstr>Vì Chúa Toàn Năng.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24</cp:revision>
  <dcterms:created xsi:type="dcterms:W3CDTF">2018-01-22T06:51:48Z</dcterms:created>
  <dcterms:modified xsi:type="dcterms:W3CDTF">2018-02-07T08:41:03Z</dcterms:modified>
</cp:coreProperties>
</file>