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>
      <p:cViewPr varScale="1">
        <p:scale>
          <a:sx n="43" d="100"/>
          <a:sy n="43" d="100"/>
        </p:scale>
        <p:origin x="66" y="3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E0466B-9C59-49E3-8CBA-EB08F9504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TÔN CAO DANH GIÊ-XU</a:t>
            </a:r>
          </a:p>
        </p:txBody>
      </p:sp>
    </p:spTree>
    <p:extLst>
      <p:ext uri="{BB962C8B-B14F-4D97-AF65-F5344CB8AC3E}">
        <p14:creationId xmlns:p14="http://schemas.microsoft.com/office/powerpoint/2010/main" val="4076861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8B74AE-48BF-4C22-9A9B-6EE4ED956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Giê-xu xin dâng lên Ngài lời chúc tôn. </a:t>
            </a:r>
          </a:p>
          <a:p>
            <a:r>
              <a:rPr lang="vi-VN" dirty="0"/>
              <a:t>Giê-xu ngợi khen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danh Chúa trên trời.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00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CB308A-6FE2-4773-9B63-E05682790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Kìa khắp đất hòa nhịp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với cả Thiên đàng</a:t>
            </a:r>
          </a:p>
          <a:p>
            <a:r>
              <a:rPr lang="vi-VN" dirty="0"/>
              <a:t>tụng ca danh Vua Giê-xu vượt trên muôn danh.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850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4FA0CB-E921-420C-BBE1-4BEE8C01F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Ta nên khiêm cung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mau mau lại quỳ xuống trước ngai, </a:t>
            </a:r>
          </a:p>
          <a:p>
            <a:r>
              <a:rPr lang="vi-VN" dirty="0"/>
              <a:t>và dâng lên Vua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quy vinh hiển cho Ngài.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148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7E850A-6B2F-4A00-A5CD-C7020407B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Hầu cho nghe danh Giê-xu mọi gối thảy đều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quỳ xuống trước Ngài, </a:t>
            </a:r>
          </a:p>
          <a:p>
            <a:r>
              <a:rPr lang="vi-VN" dirty="0"/>
              <a:t>miệng môi xưng Giê-xu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là Vua muôn vua.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778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568264-65AC-4B9F-934A-96C410B6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Nào ta hãy hát, hát xướng danh Chúa trên trời, </a:t>
            </a:r>
          </a:p>
          <a:p>
            <a:r>
              <a:rPr lang="vi-VN" dirty="0"/>
              <a:t>Ngài được tôn cao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hiển vinh quyền oai.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517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0B7148-FC77-4FCA-974D-9FD6F5F7C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Nào ta hãy hát, hát xướng danh Chúa trên trời, </a:t>
            </a:r>
          </a:p>
          <a:p>
            <a:r>
              <a:rPr lang="vi-VN" dirty="0"/>
              <a:t>Ngài được tôn cao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hiển vinh quyền oai.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196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0F1AFE-34FD-40A0-A29B-D96EBA5D9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Con Đức Chúa Trời</a:t>
            </a:r>
            <a:r>
              <a:rPr lang="vi-VN" dirty="0" smtClean="0"/>
              <a:t>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vi-VN" dirty="0"/>
              <a:t>ấy Giê-xu Christ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muôn </a:t>
            </a:r>
            <a:r>
              <a:rPr lang="vi-VN" dirty="0"/>
              <a:t>đời.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25185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25</TotalTime>
  <Words>71</Words>
  <Application>Microsoft Office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Presentation1</vt:lpstr>
      <vt:lpstr>TÔN CAO DANH GIÊ-XU</vt:lpstr>
      <vt:lpstr>Giê-xu xin dâng lên Ngài lời chúc tôn.  Giê-xu ngợi khen danh Chúa trên trời. </vt:lpstr>
      <vt:lpstr>Kìa khắp đất hòa nhịp với cả Thiên đàng tụng ca danh Vua Giê-xu vượt trên muôn danh. </vt:lpstr>
      <vt:lpstr>Ta nên khiêm cung mau mau lại quỳ xuống trước ngai,  và dâng lên Vua quy vinh hiển cho Ngài. </vt:lpstr>
      <vt:lpstr>Hầu cho nghe danh Giê-xu mọi gối thảy đều quỳ xuống trước Ngài,  miệng môi xưng Giê-xu là Vua muôn vua. </vt:lpstr>
      <vt:lpstr>Nào ta hãy hát, hát xướng danh Chúa trên trời,  Ngài được tôn cao hiển vinh quyền oai. </vt:lpstr>
      <vt:lpstr>Nào ta hãy hát, hát xướng danh Chúa trên trời,  Ngài được tôn cao hiển vinh quyền oai. </vt:lpstr>
      <vt:lpstr>Con Đức Chúa Trời,  ấy Giê-xu Christ  muôn đời.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HIỆP MỘT</dc:title>
  <dc:creator>Quoc Thong Phan</dc:creator>
  <cp:lastModifiedBy>Ha Le</cp:lastModifiedBy>
  <cp:revision>26</cp:revision>
  <dcterms:created xsi:type="dcterms:W3CDTF">2018-01-22T06:51:48Z</dcterms:created>
  <dcterms:modified xsi:type="dcterms:W3CDTF">2018-02-07T08:44:50Z</dcterms:modified>
</cp:coreProperties>
</file>