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5EEA1-5C0C-469E-811D-01BC79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CHÚA CHÍ THÁNH</a:t>
            </a:r>
          </a:p>
        </p:txBody>
      </p:sp>
    </p:spTree>
    <p:extLst>
      <p:ext uri="{BB962C8B-B14F-4D97-AF65-F5344CB8AC3E}">
        <p14:creationId xmlns:p14="http://schemas.microsoft.com/office/powerpoint/2010/main" val="20918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118A9-4872-4DE2-B37E-93B5055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thiêng</a:t>
            </a:r>
            <a:r>
              <a:rPr lang="en-US" dirty="0"/>
              <a:t> </a:t>
            </a:r>
            <a:r>
              <a:rPr lang="en-US" dirty="0" err="1"/>
              <a:t>liêng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! </a:t>
            </a:r>
          </a:p>
          <a:p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14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24BFF-86B2-42B3-8E5A-103E9DA3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thiêng</a:t>
            </a:r>
            <a:r>
              <a:rPr lang="en-US" dirty="0"/>
              <a:t> </a:t>
            </a:r>
            <a:r>
              <a:rPr lang="en-US" dirty="0" err="1"/>
              <a:t>liêng</a:t>
            </a:r>
            <a:r>
              <a:rPr lang="en-US" dirty="0"/>
              <a:t>,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! </a:t>
            </a:r>
          </a:p>
          <a:p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con</a:t>
            </a:r>
            <a:br>
              <a:rPr lang="en-US" dirty="0"/>
            </a:b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68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2C2E8-5E4E-4930-B97D-9EBBB3DC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con</a:t>
            </a:r>
            <a:br>
              <a:rPr lang="en-US" dirty="0"/>
            </a:b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Ngài</a:t>
            </a:r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8832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50</TotalTime>
  <Words>29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CHÚA CHÍ THÁNH</vt:lpstr>
      <vt:lpstr>Thật thiêng liêng, thật là chí thánh!  Chúa ôi Ngài đáng  cho lòng này chúc tôn. </vt:lpstr>
      <vt:lpstr>Ngài thật thiêng liêng, Ngài thật chí thánh!  Trọn tâm hồn con hòa tiếng hát. </vt:lpstr>
      <vt:lpstr>Chính danh thánh này đáng cho chúng con kính dâng đến Ngài những câu chúc tôn danh thánh tuyệt vời.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28</cp:revision>
  <dcterms:created xsi:type="dcterms:W3CDTF">2018-01-22T06:51:48Z</dcterms:created>
  <dcterms:modified xsi:type="dcterms:W3CDTF">2018-02-07T08:45:20Z</dcterms:modified>
</cp:coreProperties>
</file>