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58891-2BF9-4A0E-BC1E-0305C33E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CHÚA</a:t>
            </a:r>
            <a:br>
              <a:rPr lang="en-US" dirty="0"/>
            </a:br>
            <a:r>
              <a:rPr lang="en-US" dirty="0"/>
              <a:t>XỨNG ĐÁNG THAY</a:t>
            </a:r>
          </a:p>
        </p:txBody>
      </p:sp>
    </p:spTree>
    <p:extLst>
      <p:ext uri="{BB962C8B-B14F-4D97-AF65-F5344CB8AC3E}">
        <p14:creationId xmlns:p14="http://schemas.microsoft.com/office/powerpoint/2010/main" val="30606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2D7E5-E975-45D5-A884-7040BF23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đáng tụng ca,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đáng tụng ca, </a:t>
            </a:r>
          </a:p>
          <a:p>
            <a:r>
              <a:rPr lang="vi-VN" dirty="0"/>
              <a:t>ô thật đáng tôn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5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924EF-1C88-484A-8CF6-3274FDAF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xứng đáng được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tôn </a:t>
            </a:r>
            <a:r>
              <a:rPr lang="vi-VN" dirty="0"/>
              <a:t>vinh hiển với quyền oai, </a:t>
            </a:r>
            <a:r>
              <a:rPr lang="vi-VN" dirty="0" smtClean="0"/>
              <a:t>tôn </a:t>
            </a:r>
            <a:r>
              <a:rPr lang="vi-VN" dirty="0"/>
              <a:t>quý với năng quyền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E960E-3E00-4189-A49A-257EB575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chính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đã sáng tạo nên thế giới với muôn loài, </a:t>
            </a:r>
          </a:p>
          <a:p>
            <a:r>
              <a:rPr lang="vi-VN" dirty="0"/>
              <a:t>chính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đã sáng tạo thế giới.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0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DC025-31D8-4BCB-903D-2A1C2D6B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Bởi ý muốn Chúa nên muôn vật được có đây, </a:t>
            </a:r>
          </a:p>
          <a:p>
            <a:r>
              <a:rPr lang="vi-VN" dirty="0"/>
              <a:t>xứng đáng thay Ngài, Chúa ta!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534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</TotalTime>
  <Words>32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CHÚA XỨNG ĐÁNG THAY</vt:lpstr>
      <vt:lpstr>Chúa đáng tụng ca, Chúa đáng tụng ca,  ô thật đáng tôn danh Ngài. </vt:lpstr>
      <vt:lpstr>Chúa xứng đáng được  tôn vinh hiển với quyền oai, tôn quý với năng quyền muôn đời. </vt:lpstr>
      <vt:lpstr>Vì chính Chúa đã sáng tạo nên thế giới với muôn loài,  chính Chúa đã sáng tạo thế giới. </vt:lpstr>
      <vt:lpstr>Bởi ý muốn Chúa nên muôn vật được có đây,  xứng đáng thay Ngài, Chúa ta!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30</cp:revision>
  <dcterms:created xsi:type="dcterms:W3CDTF">2018-01-22T06:51:48Z</dcterms:created>
  <dcterms:modified xsi:type="dcterms:W3CDTF">2018-02-07T09:03:33Z</dcterms:modified>
</cp:coreProperties>
</file>