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>
        <p:scale>
          <a:sx n="25" d="100"/>
          <a:sy n="25" d="100"/>
        </p:scale>
        <p:origin x="1806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1E500-EBC8-42A4-BCA7-CCBC85B6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GIÊ-HÔ-VA NI-SI</a:t>
            </a:r>
          </a:p>
        </p:txBody>
      </p:sp>
    </p:spTree>
    <p:extLst>
      <p:ext uri="{BB962C8B-B14F-4D97-AF65-F5344CB8AC3E}">
        <p14:creationId xmlns:p14="http://schemas.microsoft.com/office/powerpoint/2010/main" val="22752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47F85-83EB-4194-AA8E-2BCACCF9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ngợi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Giê-hô-va</a:t>
            </a:r>
            <a:r>
              <a:rPr lang="en-US" dirty="0"/>
              <a:t> Ni-</a:t>
            </a:r>
            <a:r>
              <a:rPr lang="en-US" dirty="0" err="1"/>
              <a:t>si</a:t>
            </a:r>
            <a:r>
              <a:rPr lang="en-US" dirty="0"/>
              <a:t> Ni-</a:t>
            </a:r>
            <a:r>
              <a:rPr lang="en-US" dirty="0" err="1"/>
              <a:t>si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264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2302F-F06A-4568-8CCE-25F717FB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oai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, </a:t>
            </a:r>
          </a:p>
          <a:p>
            <a:r>
              <a:rPr lang="en-US" dirty="0" err="1"/>
              <a:t>Ngài</a:t>
            </a:r>
            <a:r>
              <a:rPr lang="en-US" dirty="0"/>
              <a:t> ban </a:t>
            </a:r>
            <a:r>
              <a:rPr lang="en-US" dirty="0" err="1"/>
              <a:t>cho</a:t>
            </a:r>
            <a:r>
              <a:rPr lang="en-US" dirty="0"/>
              <a:t> ta</a:t>
            </a:r>
            <a:br>
              <a:rPr lang="en-US" dirty="0"/>
            </a:b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19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A9A21-DF94-4F7B-AE6B-CDD05721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Nay ta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nghèo</a:t>
            </a:r>
            <a:r>
              <a:rPr lang="en-US" dirty="0"/>
              <a:t> </a:t>
            </a:r>
            <a:r>
              <a:rPr lang="en-US" dirty="0" err="1"/>
              <a:t>đói</a:t>
            </a:r>
            <a:r>
              <a:rPr lang="en-US" dirty="0"/>
              <a:t>, </a:t>
            </a:r>
          </a:p>
          <a:p>
            <a:r>
              <a:rPr lang="en-US" dirty="0"/>
              <a:t>nay ta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tật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55676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21AFE-3F2A-4A1D-8835-822AD1E7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Nay ta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 </a:t>
            </a:r>
            <a:r>
              <a:rPr lang="en-US" dirty="0" err="1"/>
              <a:t>chán</a:t>
            </a:r>
            <a:r>
              <a:rPr lang="en-US" dirty="0"/>
              <a:t>, </a:t>
            </a:r>
          </a:p>
          <a:p>
            <a:r>
              <a:rPr lang="en-US" dirty="0" err="1"/>
              <a:t>từ</a:t>
            </a:r>
            <a:r>
              <a:rPr lang="en-US" dirty="0"/>
              <a:t> nay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ta. </a:t>
            </a:r>
          </a:p>
        </p:txBody>
      </p:sp>
    </p:spTree>
    <p:extLst>
      <p:ext uri="{BB962C8B-B14F-4D97-AF65-F5344CB8AC3E}">
        <p14:creationId xmlns:p14="http://schemas.microsoft.com/office/powerpoint/2010/main" val="186973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61C62-E49E-42C3-A441-D38AB428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A-men! A-men! A-men!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khen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80206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47E5-FB49-460A-B51F-846A3FCC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Cha</a:t>
            </a:r>
            <a:br>
              <a:rPr lang="en-US" dirty="0"/>
            </a:br>
            <a:r>
              <a:rPr lang="en-US" dirty="0"/>
              <a:t>ta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ta. </a:t>
            </a:r>
          </a:p>
        </p:txBody>
      </p:sp>
    </p:spTree>
    <p:extLst>
      <p:ext uri="{BB962C8B-B14F-4D97-AF65-F5344CB8AC3E}">
        <p14:creationId xmlns:p14="http://schemas.microsoft.com/office/powerpoint/2010/main" val="28082583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</TotalTime>
  <Words>55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GIÊ-HÔ-VA NI-SI</vt:lpstr>
      <vt:lpstr>Hãy cất tiếng hát ngợi khen Chúa Giê-hô-va Ni-si Ni-si. </vt:lpstr>
      <vt:lpstr>Chúa của mọi đắc thắng oai quyền,  Ngài ban cho ta chiến thắng thế gian. </vt:lpstr>
      <vt:lpstr>Nay ta luôn đắc thắng nghèo đói,  nay ta luôn đắc thắng bệnh tật, </vt:lpstr>
      <vt:lpstr>Nay ta luôn đắc thắng buồn chán,  từ nay chiến thắng  thuộc về ta. </vt:lpstr>
      <vt:lpstr>A-men! A-men! A-men! cất tiếng hát khen danh Ngài, </vt:lpstr>
      <vt:lpstr>trong danh Cha ta đắc thắng này chiến thắng thuộc về ta.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32</cp:revision>
  <dcterms:created xsi:type="dcterms:W3CDTF">2018-01-22T06:51:48Z</dcterms:created>
  <dcterms:modified xsi:type="dcterms:W3CDTF">2018-02-07T09:18:39Z</dcterms:modified>
</cp:coreProperties>
</file>