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70A8B-6CF5-49F1-A095-AE0C879D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CHÚNG CON YÊU NGÀI</a:t>
            </a:r>
          </a:p>
        </p:txBody>
      </p:sp>
    </p:spTree>
    <p:extLst>
      <p:ext uri="{BB962C8B-B14F-4D97-AF65-F5344CB8AC3E}">
        <p14:creationId xmlns:p14="http://schemas.microsoft.com/office/powerpoint/2010/main" val="4029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CDD7BE-D741-4B7D-AA6D-8E9F77E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linh hồn ta khá ngợi khen Đức Giê-hô-va, </a:t>
            </a:r>
          </a:p>
          <a:p>
            <a:r>
              <a:rPr lang="vi-VN" dirty="0"/>
              <a:t>mọi điều gì ở trong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</a:t>
            </a:r>
            <a:r>
              <a:rPr lang="vi-VN" dirty="0"/>
              <a:t>ca tụng danh Thánh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của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EC3D-FDD8-4E88-8AE7-567E79E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linh hồn ta hãy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</a:t>
            </a:r>
            <a:r>
              <a:rPr lang="vi-VN" dirty="0"/>
              <a:t>khen Đức Giê-hô-va, </a:t>
            </a:r>
          </a:p>
          <a:p>
            <a:r>
              <a:rPr lang="vi-VN" dirty="0"/>
              <a:t>hỡi linh hồn ta chớ quên các ân huệ của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DB673-62DE-432E-A157-2D8D9B4B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Ngài là Cha nhân ái, tràn đầy ơn thương xót, </a:t>
            </a:r>
          </a:p>
          <a:p>
            <a:r>
              <a:rPr lang="vi-VN" dirty="0"/>
              <a:t>là Chúa của các chúa,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Vua của các vua.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75DF-9D6A-4913-9B24-F1C9A32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Giê-xu yêu hỡi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giờ này con vui sướng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cùng với muôn con tim dâng lời chúc tôn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7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BB1A7-2F13-4BA2-948B-9062C0C1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257685"/>
            <a:ext cx="11516497" cy="6237837"/>
          </a:xfrm>
        </p:spPr>
        <p:txBody>
          <a:bodyPr/>
          <a:lstStyle/>
          <a:p>
            <a:r>
              <a:rPr lang="vi-VN" dirty="0"/>
              <a:t>Vì Giê-xu yêu thương con thật nhiều, </a:t>
            </a:r>
            <a:r>
              <a:rPr lang="vi-VN" dirty="0" smtClean="0"/>
              <a:t>Chúa </a:t>
            </a:r>
            <a:r>
              <a:rPr lang="vi-VN" dirty="0"/>
              <a:t>yêu thương </a:t>
            </a:r>
            <a:r>
              <a:rPr lang="vi-VN" dirty="0" smtClean="0"/>
              <a:t>con</a:t>
            </a:r>
            <a:r>
              <a:rPr lang="en-US" dirty="0"/>
              <a:t> </a:t>
            </a:r>
            <a:r>
              <a:rPr lang="vi-VN" dirty="0" smtClean="0"/>
              <a:t>thật </a:t>
            </a:r>
            <a:r>
              <a:rPr lang="vi-VN" dirty="0"/>
              <a:t>nhiều, </a:t>
            </a:r>
            <a:r>
              <a:rPr lang="vi-VN" dirty="0"/>
              <a:t>chết thay </a:t>
            </a:r>
            <a:r>
              <a:rPr lang="vi-VN" dirty="0" smtClean="0"/>
              <a:t>con</a:t>
            </a:r>
            <a:r>
              <a:rPr lang="en-US" dirty="0" smtClean="0"/>
              <a:t> </a:t>
            </a:r>
            <a:r>
              <a:rPr lang="vi-VN" dirty="0" smtClean="0"/>
              <a:t>trên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thập </a:t>
            </a:r>
            <a:r>
              <a:rPr lang="vi-VN" dirty="0"/>
              <a:t>tự giá.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7A443-553A-49E5-96EC-F0A3056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Giờ đây con </a:t>
            </a:r>
            <a:r>
              <a:rPr lang="vi-VN" dirty="0" smtClean="0"/>
              <a:t>luôn</a:t>
            </a:r>
            <a:r>
              <a:rPr lang="en-US" dirty="0"/>
              <a:t> </a:t>
            </a:r>
            <a:r>
              <a:rPr lang="vi-VN" dirty="0" smtClean="0"/>
              <a:t>vui </a:t>
            </a:r>
            <a:r>
              <a:rPr lang="vi-VN" dirty="0"/>
              <a:t>ca ngợi </a:t>
            </a:r>
            <a:r>
              <a:rPr lang="vi-VN" dirty="0" smtClean="0"/>
              <a:t>Ngài,</a:t>
            </a:r>
            <a:r>
              <a:rPr lang="en-US" dirty="0"/>
              <a:t> </a:t>
            </a:r>
            <a:r>
              <a:rPr lang="vi-VN" dirty="0" smtClean="0"/>
              <a:t>chúc </a:t>
            </a:r>
            <a:r>
              <a:rPr lang="vi-VN" dirty="0"/>
              <a:t>tôn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Cha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51007-612F-4C62-A73B-6D553D52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ơi con yêu Ngài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59FC-EC6D-4C5B-9E32-D39192B5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Chúng con yêu Ngài, chúng con yêu Ngài, chúng con yêu Ngài, </a:t>
            </a:r>
          </a:p>
          <a:p>
            <a:r>
              <a:rPr lang="vi-VN" dirty="0"/>
              <a:t>chúng con yêu Ngài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109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32</TotalTime>
  <Words>108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CHÚNG CON YÊU NGÀI</vt:lpstr>
      <vt:lpstr>Hỡi linh hồn ta khá ngợi khen Đức Giê-hô-va,  mọi điều gì ở trong ta  hãy ca tụng danh Thánh của Ngài. </vt:lpstr>
      <vt:lpstr>Hỡi linh hồn ta hãy  ngợi khen Đức Giê-hô-va,  hỡi linh hồn ta chớ quên các ân huệ của Ngài. </vt:lpstr>
      <vt:lpstr>Vì Ngài là Cha nhân ái, tràn đầy ơn thương xót,  là Chúa của các chúa, Vua của các vua. </vt:lpstr>
      <vt:lpstr>Lạy Giê-xu yêu hỡi giờ này con vui sướng cùng với muôn con tim dâng lời chúc tôn danh Ngài. </vt:lpstr>
      <vt:lpstr>Vì Giê-xu yêu thương con thật nhiều, Chúa yêu thương con thật nhiều, chết thay con trên  thập tự giá. </vt:lpstr>
      <vt:lpstr>Giờ đây con luôn vui ca ngợi Ngài, chúc tôn danh Cha đời đời. </vt:lpstr>
      <vt:lpstr>Chúa ơi con yêu Ngài không thôi. </vt:lpstr>
      <vt:lpstr>Chúng con yêu Ngài, chúng con yêu Ngài, chúng con yêu Ngài,  chúng con yêu Ngài không thôi.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34</cp:revision>
  <dcterms:created xsi:type="dcterms:W3CDTF">2018-01-22T06:51:48Z</dcterms:created>
  <dcterms:modified xsi:type="dcterms:W3CDTF">2018-02-07T09:17:06Z</dcterms:modified>
</cp:coreProperties>
</file>