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5E174F-3EB9-4232-85FF-6CD37E51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DANH QUÝ TRỌNG</a:t>
            </a:r>
          </a:p>
        </p:txBody>
      </p:sp>
    </p:spTree>
    <p:extLst>
      <p:ext uri="{BB962C8B-B14F-4D97-AF65-F5344CB8AC3E}">
        <p14:creationId xmlns:p14="http://schemas.microsoft.com/office/powerpoint/2010/main" val="14782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01F6EA-7023-4172-993B-8A8B6BA5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Giê-xu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/>
              <a:t>trọng</a:t>
            </a:r>
            <a:r>
              <a:rPr lang="en-US" dirty="0"/>
              <a:t> nay! </a:t>
            </a:r>
            <a:endParaRPr lang="en-US" dirty="0" smtClean="0"/>
          </a:p>
          <a:p>
            <a:r>
              <a:rPr lang="en-US" dirty="0" err="1" smtClean="0"/>
              <a:t>Giê-xu</a:t>
            </a:r>
            <a:r>
              <a:rPr lang="en-US" dirty="0" smtClean="0"/>
              <a:t> </a:t>
            </a:r>
            <a:r>
              <a:rPr lang="en-US" dirty="0" err="1" smtClean="0"/>
              <a:t>nghìn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4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AB18BF-3A2C-4DA3-809E-4E949C2A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Giê-xu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bấy</a:t>
            </a:r>
            <a:r>
              <a:rPr lang="en-US" dirty="0"/>
              <a:t>! </a:t>
            </a:r>
          </a:p>
          <a:p>
            <a:r>
              <a:rPr lang="en-US" dirty="0"/>
              <a:t>Ha-</a:t>
            </a:r>
            <a:r>
              <a:rPr lang="en-US" dirty="0" err="1"/>
              <a:t>lê</a:t>
            </a:r>
            <a:r>
              <a:rPr lang="en-US" dirty="0"/>
              <a:t>-</a:t>
            </a:r>
            <a:r>
              <a:rPr lang="en-US" dirty="0" err="1"/>
              <a:t>lu-gia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dâng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39249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</TotalTime>
  <Words>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DANH QUÝ TRỌNG</vt:lpstr>
      <vt:lpstr>Giê-xu là danh quý trọng nay!  Giê-xu nghìn thu không đổi thay. </vt:lpstr>
      <vt:lpstr>Giê-xu thiết hữu công bình bấy!  Ha-lê-lu-gia đời tôi xin dâng Cứu Chúa đây.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HIỆP MỘT</dc:title>
  <dc:creator>Quoc Thong Phan</dc:creator>
  <cp:lastModifiedBy>Ha Le</cp:lastModifiedBy>
  <cp:revision>36</cp:revision>
  <dcterms:created xsi:type="dcterms:W3CDTF">2018-01-22T06:51:48Z</dcterms:created>
  <dcterms:modified xsi:type="dcterms:W3CDTF">2018-02-07T09:18:30Z</dcterms:modified>
</cp:coreProperties>
</file>