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1" r:id="rId13"/>
    <p:sldId id="266" r:id="rId14"/>
    <p:sldId id="270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54" y="276"/>
      </p:cViewPr>
      <p:guideLst/>
    </p:cSldViewPr>
  </p:slideViewPr>
  <p:outlineViewPr>
    <p:cViewPr>
      <p:scale>
        <a:sx n="33" d="100"/>
        <a:sy n="33" d="100"/>
      </p:scale>
      <p:origin x="0" y="-2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98A9C6-24F5-4F8F-B0D7-F39791D2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NGỢI KHEN</a:t>
            </a:r>
            <a:br>
              <a:rPr lang="en-US" dirty="0"/>
            </a:br>
            <a:r>
              <a:rPr lang="en-US" dirty="0"/>
              <a:t>DANH CHA THÁNH</a:t>
            </a:r>
          </a:p>
        </p:txBody>
      </p:sp>
    </p:spTree>
    <p:extLst>
      <p:ext uri="{BB962C8B-B14F-4D97-AF65-F5344CB8AC3E}">
        <p14:creationId xmlns:p14="http://schemas.microsoft.com/office/powerpoint/2010/main" val="333720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dirty="0" smtClean="0"/>
              <a:t> </a:t>
            </a:r>
            <a:r>
              <a:rPr lang="vi-VN" dirty="0" smtClean="0"/>
              <a:t>Nguyện Danh Cha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tôn quí,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khắp thế gian được biết.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2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8B7B8F-7665-42E5-9729-395474B5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Và con nay rao báo,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giảng rao ra Tin Mừng.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8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Là Giê-xu chân lý,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Đấng hứa ban sự sống.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8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7B054-DBAA-4891-80F7-1BF18AE0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Thế nhân mau tin Ngài, được sự sống bình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5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Khá hát xướng danh Ngài, Giê-xu Chúa bình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9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4A899-D6AF-4A29-9F88-8A01FD41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Lớn tiếng hát tôn thờ,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Ha-lê-lu-gia! </a:t>
            </a:r>
          </a:p>
          <a:p>
            <a:r>
              <a:rPr lang="vi-VN" dirty="0"/>
              <a:t>Khắp đất khá tôn thờ, ngợi </a:t>
            </a:r>
            <a:r>
              <a:rPr lang="vi-VN" dirty="0" smtClean="0"/>
              <a:t>khen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Đấng </a:t>
            </a:r>
            <a:r>
              <a:rPr lang="vi-VN" dirty="0"/>
              <a:t>quyền năng.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1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24DB6-E44C-48B9-BB34-4B441D94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Hát hát mãi muôn lời,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ca ngợi Chúa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7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74A62-9C57-49D2-86D0-7D336FC2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Ngợi </a:t>
            </a:r>
            <a:r>
              <a:rPr lang="vi-VN" dirty="0"/>
              <a:t>khen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danh</a:t>
            </a:r>
            <a:r>
              <a:rPr lang="en-US" dirty="0"/>
              <a:t> </a:t>
            </a:r>
            <a:r>
              <a:rPr lang="vi-VN" dirty="0"/>
              <a:t>Cha Thánh,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hát chúc tôn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1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C2E2E-5A1F-4093-8EB5-CF1AB9D0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luôn vui hát,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hát xướng ca Danh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7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04B4B7-54FF-4EC3-9193-663626B0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là Vua duy nhất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đã </a:t>
            </a:r>
            <a:r>
              <a:rPr lang="vi-VN" dirty="0"/>
              <a:t>hy sinh mạng báu.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BD2C5-6FD0-4F7A-8C13-3F114A35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Đã chết thay cho người, phục sinh sống hiển vinh.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7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7A1C13-3BDF-4506-AF67-224F86B6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Khá hát xướng danh Ngài, Giê-xu Chúa bình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6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F9424-0956-4F43-B452-85817D8B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Lớn tiếng hát tôn thờ,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4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DC3FE-7959-4ADC-BC49-314C3827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Khắp đất khá tôn thờ, ngợi khen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Đấng quyền năng.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8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FEA9E-072C-49AA-8A47-C2D22C79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Hát hát mãi muôn lời,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ca ngợi Chúa Cha. </a:t>
            </a:r>
          </a:p>
        </p:txBody>
      </p:sp>
    </p:spTree>
    <p:extLst>
      <p:ext uri="{BB962C8B-B14F-4D97-AF65-F5344CB8AC3E}">
        <p14:creationId xmlns:p14="http://schemas.microsoft.com/office/powerpoint/2010/main" val="34466196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38</TotalTime>
  <Words>111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NGỢI KHEN DANH CHA THÁNH</vt:lpstr>
      <vt:lpstr>1. Ngợi khen danh Cha Thánh, hát chúc tôn Giê-xu. </vt:lpstr>
      <vt:lpstr>Lòng con luôn vui hát, hát xướng ca Danh Ngài. </vt:lpstr>
      <vt:lpstr>Ngài là Vua duy nhất  đã hy sinh mạng báu. </vt:lpstr>
      <vt:lpstr>Đã chết thay cho người, phục sinh sống hiển vinh. </vt:lpstr>
      <vt:lpstr>Khá hát xướng danh Ngài, Giê-xu Chúa bình an. </vt:lpstr>
      <vt:lpstr>Lớn tiếng hát tôn thờ, Ha-lê-lu-gia! </vt:lpstr>
      <vt:lpstr>Khắp đất khá tôn thờ, ngợi khen Đấng quyền năng. </vt:lpstr>
      <vt:lpstr>Hát hát mãi muôn lời, ca ngợi Chúa Cha. </vt:lpstr>
      <vt:lpstr>2. Nguyện Danh Cha  tôn quí,  khắp thế gian được biết. </vt:lpstr>
      <vt:lpstr>Và con nay rao báo, giảng rao ra Tin Mừng. </vt:lpstr>
      <vt:lpstr>Là Giê-xu chân lý, Đấng hứa ban sự sống. </vt:lpstr>
      <vt:lpstr>Thế nhân mau tin Ngài, được sự sống bình an. </vt:lpstr>
      <vt:lpstr>Khá hát xướng danh Ngài, Giê-xu Chúa bình an. </vt:lpstr>
      <vt:lpstr>Lớn tiếng hát tôn thờ, Ha-lê-lu-gia!  Khắp đất khá tôn thờ, ngợi khen  Đấng quyền năng. </vt:lpstr>
      <vt:lpstr>Hát hát mãi muôn lời, ca ngợi Chúa Cha.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38</cp:revision>
  <dcterms:created xsi:type="dcterms:W3CDTF">2018-01-22T06:51:48Z</dcterms:created>
  <dcterms:modified xsi:type="dcterms:W3CDTF">2018-02-07T09:22:32Z</dcterms:modified>
</cp:coreProperties>
</file>