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9" r:id="rId4"/>
    <p:sldId id="258" r:id="rId5"/>
    <p:sldId id="260" r:id="rId6"/>
    <p:sldId id="271" r:id="rId7"/>
    <p:sldId id="272" r:id="rId8"/>
    <p:sldId id="263" r:id="rId9"/>
    <p:sldId id="264" r:id="rId10"/>
    <p:sldId id="273" r:id="rId11"/>
    <p:sldId id="274" r:id="rId12"/>
    <p:sldId id="267" r:id="rId13"/>
    <p:sldId id="268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70" d="100"/>
          <a:sy n="70" d="100"/>
        </p:scale>
        <p:origin x="84" y="276"/>
      </p:cViewPr>
      <p:guideLst/>
    </p:cSldViewPr>
  </p:slideViewPr>
  <p:outlineViewPr>
    <p:cViewPr>
      <p:scale>
        <a:sx n="33" d="100"/>
        <a:sy n="33" d="100"/>
      </p:scale>
      <p:origin x="0" y="-148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CD1CD6-C7C7-43C0-BF79-3C8B71DFE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 NGỢI CHÚA</a:t>
            </a:r>
          </a:p>
        </p:txBody>
      </p:sp>
    </p:spTree>
    <p:extLst>
      <p:ext uri="{BB962C8B-B14F-4D97-AF65-F5344CB8AC3E}">
        <p14:creationId xmlns:p14="http://schemas.microsoft.com/office/powerpoint/2010/main" val="1171474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E3DDEB-5F8D-4428-B139-AE0A2C206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Ngợi </a:t>
            </a:r>
            <a:r>
              <a:rPr lang="vi-VN" dirty="0" smtClean="0"/>
              <a:t>khen</a:t>
            </a:r>
            <a:r>
              <a:rPr lang="en-US" dirty="0"/>
              <a:t> </a:t>
            </a:r>
            <a:r>
              <a:rPr lang="vi-VN" dirty="0" smtClean="0"/>
              <a:t>Chúa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Ba </a:t>
            </a:r>
            <a:r>
              <a:rPr lang="vi-VN" dirty="0"/>
              <a:t>Ngôi đời đời,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ngợi tôn Chúa trên trời.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431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43DCBC-78C4-4CA2-9C94-C398CDBE1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Lòng cung kính hoan ca ngàn lời hòa đồng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tụng mỹ danh cao vời.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43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3BB5D8-FD25-461D-BE1B-AF77476C3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vi-VN" dirty="0" smtClean="0"/>
              <a:t>Hỡi </a:t>
            </a:r>
            <a:r>
              <a:rPr lang="vi-VN" dirty="0"/>
              <a:t>gió hỡi suối non cao trời rộng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cùng muôn muôn nước chúc tôn Ngôi Ba.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6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AB362C-AC0A-480B-BA68-DB7D725AC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Tung hô danh Thánh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Chủ tể oai nghi muôn đời cho dư âm vang bay cao ngất trời.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901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E3DDEB-5F8D-4428-B139-AE0A2C206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Ngợi </a:t>
            </a:r>
            <a:r>
              <a:rPr lang="vi-VN" dirty="0" smtClean="0"/>
              <a:t>khen</a:t>
            </a:r>
            <a:r>
              <a:rPr lang="en-US" dirty="0"/>
              <a:t> </a:t>
            </a:r>
            <a:r>
              <a:rPr lang="vi-VN" dirty="0" smtClean="0"/>
              <a:t>Chúa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Ba </a:t>
            </a:r>
            <a:r>
              <a:rPr lang="vi-VN" dirty="0"/>
              <a:t>Ngôi đời đời,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ngợi tôn Chúa trên trời.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23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43DCBC-78C4-4CA2-9C94-C398CDBE1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Lòng cung kính hoan ca ngàn lời hòa đồng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tụng mỹ danh cao vời.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97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E3DDEB-5F8D-4428-B139-AE0A2C206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Ngợi </a:t>
            </a:r>
            <a:r>
              <a:rPr lang="vi-VN" dirty="0" smtClean="0"/>
              <a:t>khen</a:t>
            </a:r>
            <a:r>
              <a:rPr lang="en-US" dirty="0"/>
              <a:t> </a:t>
            </a:r>
            <a:r>
              <a:rPr lang="vi-VN" dirty="0" smtClean="0"/>
              <a:t>Chúa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Ba </a:t>
            </a:r>
            <a:r>
              <a:rPr lang="vi-VN" dirty="0"/>
              <a:t>Ngôi đời đời,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ngợi tôn Chúa trên trời.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592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43DCBC-78C4-4CA2-9C94-C398CDBE1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Lòng cung kính hoan ca ngàn lời hòa đồng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tụng mỹ danh cao vời.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622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8A4061-57CD-49AD-89BE-59A9C5E83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vi-VN" dirty="0" smtClean="0"/>
              <a:t>Ơn </a:t>
            </a:r>
            <a:r>
              <a:rPr lang="vi-VN" dirty="0"/>
              <a:t>yêu thương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sao cao sâu lạ lùng,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vì yêu nhân thế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Chúa ban Con Ngài.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549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CC1972-2629-4362-B3B1-6E58A2A99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Ôi Cha cao quý</a:t>
            </a:r>
            <a:r>
              <a:rPr lang="en-US" dirty="0"/>
              <a:t> </a:t>
            </a:r>
            <a:r>
              <a:rPr lang="vi-VN" dirty="0"/>
              <a:t>chúng con xin dâng lên Ngài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muôn bao câu ca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tôn vinh chúc tụng.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5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E3DDEB-5F8D-4428-B139-AE0A2C206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Ngợi </a:t>
            </a:r>
            <a:r>
              <a:rPr lang="vi-VN" dirty="0" smtClean="0"/>
              <a:t>khen</a:t>
            </a:r>
            <a:r>
              <a:rPr lang="en-US" dirty="0"/>
              <a:t> </a:t>
            </a:r>
            <a:r>
              <a:rPr lang="vi-VN" dirty="0" smtClean="0"/>
              <a:t>Chúa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Ba </a:t>
            </a:r>
            <a:r>
              <a:rPr lang="vi-VN" dirty="0"/>
              <a:t>Ngôi đời đời,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ngợi tôn Chúa trên trời.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366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43DCBC-78C4-4CA2-9C94-C398CDBE1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Lòng cung kính hoan ca ngàn lời hòa đồng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tụng mỹ danh cao vời.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80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81B4D7-FF1F-4D3B-A98E-D30584AE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vi-VN" dirty="0" smtClean="0"/>
              <a:t>Nghe </a:t>
            </a:r>
            <a:r>
              <a:rPr lang="vi-VN" dirty="0"/>
              <a:t>trong không trung dư âm rập ràng, </a:t>
            </a:r>
          </a:p>
          <a:p>
            <a:r>
              <a:rPr lang="vi-VN" dirty="0"/>
              <a:t>cùng muôn thiên sứ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chúc tán Giê-xu.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532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A46FE-ADC6-4F1E-95FF-4D1368BB9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Nơi Gô-tha Chúa đã</a:t>
            </a:r>
            <a:r>
              <a:rPr lang="en-US" dirty="0"/>
              <a:t> </a:t>
            </a:r>
            <a:r>
              <a:rPr lang="vi-VN" dirty="0"/>
              <a:t>chết thay cho muôn người, </a:t>
            </a:r>
          </a:p>
          <a:p>
            <a:r>
              <a:rPr lang="vi-VN" dirty="0"/>
              <a:t>nay muôn muôn dân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suy tôn Chúa Trời.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64590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59</TotalTime>
  <Words>109</Words>
  <Application>Microsoft Office PowerPoint</Application>
  <PresentationFormat>Widescreen</PresentationFormat>
  <Paragraphs>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Presentation1</vt:lpstr>
      <vt:lpstr>CA NGỢI CHÚA</vt:lpstr>
      <vt:lpstr>Ngợi khen Chúa  Ba Ngôi đời đời, ngợi tôn Chúa trên trời. </vt:lpstr>
      <vt:lpstr>Lòng cung kính hoan ca ngàn lời hòa đồng tụng mỹ danh cao vời. </vt:lpstr>
      <vt:lpstr>1. Ơn yêu thương sao cao sâu lạ lùng, vì yêu nhân thế Chúa ban Con Ngài. </vt:lpstr>
      <vt:lpstr>Ôi Cha cao quý chúng con xin dâng lên Ngài muôn bao câu ca tôn vinh chúc tụng. </vt:lpstr>
      <vt:lpstr>Ngợi khen Chúa  Ba Ngôi đời đời, ngợi tôn Chúa trên trời. </vt:lpstr>
      <vt:lpstr>Lòng cung kính hoan ca ngàn lời hòa đồng tụng mỹ danh cao vời. </vt:lpstr>
      <vt:lpstr>2. Nghe trong không trung dư âm rập ràng,  cùng muôn thiên sứ chúc tán Giê-xu. </vt:lpstr>
      <vt:lpstr>Nơi Gô-tha Chúa đã chết thay cho muôn người,  nay muôn muôn dân suy tôn Chúa Trời. </vt:lpstr>
      <vt:lpstr>Ngợi khen Chúa  Ba Ngôi đời đời, ngợi tôn Chúa trên trời. </vt:lpstr>
      <vt:lpstr>Lòng cung kính hoan ca ngàn lời hòa đồng tụng mỹ danh cao vời. </vt:lpstr>
      <vt:lpstr>3. Hỡi gió hỡi suối non cao trời rộng cùng muôn muôn nước chúc tôn Ngôi Ba. </vt:lpstr>
      <vt:lpstr>Tung hô danh Thánh Chủ tể oai nghi muôn đời cho dư âm vang bay cao ngất trời. </vt:lpstr>
      <vt:lpstr>Ngợi khen Chúa  Ba Ngôi đời đời, ngợi tôn Chúa trên trời. </vt:lpstr>
      <vt:lpstr>Lòng cung kính hoan ca ngàn lời hòa đồng tụng mỹ danh cao vời.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HIỆP MỘT</dc:title>
  <dc:creator>Quoc Thong Phan</dc:creator>
  <cp:lastModifiedBy>Ha Le</cp:lastModifiedBy>
  <cp:revision>40</cp:revision>
  <dcterms:created xsi:type="dcterms:W3CDTF">2018-01-22T06:51:48Z</dcterms:created>
  <dcterms:modified xsi:type="dcterms:W3CDTF">2018-02-07T09:25:31Z</dcterms:modified>
</cp:coreProperties>
</file>