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0FDB4-C0FE-420C-84E3-08CA6A6C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NHÌN LÊN CHA THÁNH</a:t>
            </a:r>
          </a:p>
        </p:txBody>
      </p:sp>
    </p:spTree>
    <p:extLst>
      <p:ext uri="{BB962C8B-B14F-4D97-AF65-F5344CB8AC3E}">
        <p14:creationId xmlns:p14="http://schemas.microsoft.com/office/powerpoint/2010/main" val="24401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6C583-2103-4DD7-961C-B8EFA5A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khiêm cung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khi nhìn lên Cha Thánh. </a:t>
            </a:r>
          </a:p>
          <a:p>
            <a:r>
              <a:rPr lang="vi-VN" dirty="0"/>
              <a:t>Lòng con yên vui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tình yêu của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1F13C-618D-45DB-AF86-B9DED867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vinh hoa trên đời nay ôi sao vô nghĩa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vinh quang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thiên thượng.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7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9B92F-3E7D-4721-817B-1E748290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khiêm cung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khi chờ mong ý Chúa. </a:t>
            </a:r>
          </a:p>
          <a:p>
            <a:r>
              <a:rPr lang="vi-VN" dirty="0"/>
              <a:t>Và tâm linh con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xin thuận theo ý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FB55A-93B0-41BF-AFC3-E6025430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vinh hoa trên đời nay ôi sao vô nghĩa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</a:t>
            </a:r>
            <a:r>
              <a:rPr lang="en-US" dirty="0"/>
              <a:t> </a:t>
            </a:r>
            <a:r>
              <a:rPr lang="vi-VN" dirty="0"/>
              <a:t>vinh quang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thiên thượng.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5E88F-09FC-44B2-B0FE-C3ABABA7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tôn kính Cha, con yêu mến Ngài mãi. </a:t>
            </a:r>
          </a:p>
          <a:p>
            <a:r>
              <a:rPr lang="vi-VN" dirty="0"/>
              <a:t>Nguyện dâng trọn đời con chỉ để thờ phượng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yêu dấu.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688D4-9EB9-478B-A99D-CE74CC7D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tôn kính Cha, con yêu mến Ngài mãi. </a:t>
            </a:r>
          </a:p>
          <a:p>
            <a:r>
              <a:rPr lang="vi-VN" dirty="0"/>
              <a:t>Nguyện dâng trọn đời con chỉ để tôn thờ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33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</TotalTime>
  <Words>76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NHÌN LÊN CHA THÁNH</vt:lpstr>
      <vt:lpstr>Lòng con khiêm cung khi nhìn lên Cha Thánh.  Lòng con yên vui trong tình yêu của Ngài. </vt:lpstr>
      <vt:lpstr>Mọi vinh hoa trên đời nay ôi sao vô nghĩa trong vinh quang thiên thượng. </vt:lpstr>
      <vt:lpstr>Lòng con khiêm cung khi chờ mong ý Chúa.  Và tâm linh con xin thuận theo ý Ngài. </vt:lpstr>
      <vt:lpstr>Mọi vinh hoa trên đời nay ôi sao vô nghĩa trong vinh quang thiên thượng. </vt:lpstr>
      <vt:lpstr>Lòng con tôn kính Cha, con yêu mến Ngài mãi.  Nguyện dâng trọn đời con chỉ để thờ phượng Cha yêu dấu. </vt:lpstr>
      <vt:lpstr>Lòng con tôn kính Cha, con yêu mến Ngài mãi.  Nguyện dâng trọn đời con chỉ để tôn thờ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41</cp:revision>
  <dcterms:created xsi:type="dcterms:W3CDTF">2018-01-22T06:51:48Z</dcterms:created>
  <dcterms:modified xsi:type="dcterms:W3CDTF">2018-02-07T09:26:25Z</dcterms:modified>
</cp:coreProperties>
</file>