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66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86C468-32D1-48F2-B39B-3C9FE064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TÔN VINH CHÚA</a:t>
            </a:r>
            <a:br>
              <a:rPr lang="en-US" dirty="0"/>
            </a:br>
            <a:r>
              <a:rPr lang="en-US" dirty="0"/>
              <a:t>MUÔN ĐỜI</a:t>
            </a:r>
          </a:p>
        </p:txBody>
      </p:sp>
    </p:spTree>
    <p:extLst>
      <p:ext uri="{BB962C8B-B14F-4D97-AF65-F5344CB8AC3E}">
        <p14:creationId xmlns:p14="http://schemas.microsoft.com/office/powerpoint/2010/main" val="308027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FE08E-92F3-4DC7-90AE-EBCEA235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Dâng Cha mến yêu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trên trời rất cao vời, </a:t>
            </a:r>
          </a:p>
          <a:p>
            <a:r>
              <a:rPr lang="vi-VN" dirty="0"/>
              <a:t>tiếng hát yêu thương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suy tôn đến 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3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403577-5158-4BA6-9C6C-57AE733D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Ngài ban thiên ân đến trên từng lời hát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ca ngợi, </a:t>
            </a:r>
            <a:r>
              <a:rPr lang="vi-VN" dirty="0" smtClean="0"/>
              <a:t>mà </a:t>
            </a:r>
            <a:r>
              <a:rPr lang="vi-VN" dirty="0"/>
              <a:t>lòng con xin dâng hiến lên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Cha </a:t>
            </a:r>
            <a:r>
              <a:rPr lang="vi-VN" dirty="0"/>
              <a:t>Chí Tôn.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5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96470E-8D2C-4F77-AF93-6169F7F5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dâng lên</a:t>
            </a:r>
            <a:r>
              <a:rPr lang="en-US" dirty="0"/>
              <a:t> </a:t>
            </a:r>
            <a:r>
              <a:rPr lang="vi-VN" dirty="0"/>
              <a:t>lời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chúc tôn</a:t>
            </a:r>
            <a:r>
              <a:rPr lang="en-US" dirty="0"/>
              <a:t> </a:t>
            </a:r>
            <a:r>
              <a:rPr lang="vi-VN" dirty="0"/>
              <a:t>Chúa muôn loài, </a:t>
            </a:r>
          </a:p>
          <a:p>
            <a:r>
              <a:rPr lang="vi-VN" dirty="0"/>
              <a:t>Đấng của muôn thu, </a:t>
            </a:r>
            <a:r>
              <a:rPr lang="vi-VN" dirty="0" smtClean="0"/>
              <a:t>hôm </a:t>
            </a:r>
            <a:r>
              <a:rPr lang="vi-VN" dirty="0"/>
              <a:t>nay mãi không thay dời.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4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F1BDF5-E386-4DC5-B9F9-7FFC72B5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dâng lên lời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chúc tôn Chúa muôn loài, </a:t>
            </a:r>
          </a:p>
          <a:p>
            <a:r>
              <a:rPr lang="vi-VN" dirty="0"/>
              <a:t>Đấng nắm vương quyền muôn thu.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567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</TotalTime>
  <Words>25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TÔN VINH CHÚA MUÔN ĐỜI</vt:lpstr>
      <vt:lpstr>Dâng Cha mến yêu trên trời rất cao vời,  tiếng hát yêu thương suy tôn đến muôn đời. </vt:lpstr>
      <vt:lpstr>Nguyện Ngài ban thiên ân đến trên từng lời hát ca ngợi, mà lòng con xin dâng hiến lên  Cha Chí Tôn. </vt:lpstr>
      <vt:lpstr>Cùng dâng lên lời chúc tôn Chúa muôn loài,  Đấng của muôn thu, hôm nay mãi không thay dời. </vt:lpstr>
      <vt:lpstr>Cùng dâng lên lời chúc tôn Chúa muôn loài,  Đấng nắm vương quyền muôn thu.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44</cp:revision>
  <dcterms:created xsi:type="dcterms:W3CDTF">2018-01-22T06:51:48Z</dcterms:created>
  <dcterms:modified xsi:type="dcterms:W3CDTF">2018-02-07T09:27:10Z</dcterms:modified>
</cp:coreProperties>
</file>