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5DA8D-41AD-4041-BF47-DEA18A83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TÔI SẼ NGỢI CA</a:t>
            </a:r>
          </a:p>
        </p:txBody>
      </p:sp>
    </p:spTree>
    <p:extLst>
      <p:ext uri="{BB962C8B-B14F-4D97-AF65-F5344CB8AC3E}">
        <p14:creationId xmlns:p14="http://schemas.microsoft.com/office/powerpoint/2010/main" val="329228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67954C-6205-45AE-BE72-EB6B1320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Tôi ngợi khen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danh Chúa Trời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bằng tất cả tâm hồn.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3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370DD-4CEF-403C-A893-C062F8FC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Thuật hết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những phước ân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ban cho tâm hồn,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8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FE4485-4B8F-457A-8E72-2606FB20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Trọn đời mãi hát ca ngợi danh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0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D4943-3C56-4C56-AFA7-F55086B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Trọn đời tôi sẽ hát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ca ngợi Chúa cả tâm hồn.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AA5521-46BB-414E-967B-A62989FB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mãi mãi xướng ca Chúa là niềm vui bất tận.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8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DA168-C66D-4EAF-9392-26C04A3F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Ha-lê-lu-gia! A-men!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620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72</TotalTime>
  <Words>39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TÔI SẼ NGỢI CA</vt:lpstr>
      <vt:lpstr>Tôi ngợi khen danh Chúa Trời bằng tất cả tâm hồn. </vt:lpstr>
      <vt:lpstr>Thuật hết  những phước ân Chúa ban cho tâm hồn, </vt:lpstr>
      <vt:lpstr>Trọn đời mãi hát ca ngợi danh Ngài. </vt:lpstr>
      <vt:lpstr>Trọn đời tôi sẽ hát ca ngợi Chúa cả tâm hồn. </vt:lpstr>
      <vt:lpstr>Nguyện mãi mãi xướng ca Chúa là niềm vui bất tận. </vt:lpstr>
      <vt:lpstr>Ha-lê-lu-gia! A-men!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45</cp:revision>
  <dcterms:created xsi:type="dcterms:W3CDTF">2018-01-22T06:51:48Z</dcterms:created>
  <dcterms:modified xsi:type="dcterms:W3CDTF">2018-02-07T09:32:40Z</dcterms:modified>
</cp:coreProperties>
</file>