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>
        <p:scale>
          <a:sx n="50" d="100"/>
          <a:sy n="50" d="100"/>
        </p:scale>
        <p:origin x="846" y="7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5DA6F4-BC00-4152-AC7B-C4B72FB4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VUA SẼ ĐẾN</a:t>
            </a:r>
          </a:p>
        </p:txBody>
      </p:sp>
    </p:spTree>
    <p:extLst>
      <p:ext uri="{BB962C8B-B14F-4D97-AF65-F5344CB8AC3E}">
        <p14:creationId xmlns:p14="http://schemas.microsoft.com/office/powerpoint/2010/main" val="3736296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24585-BD74-44B5-91B0-8AC9F24B2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Chúc tôn Chúa Trời,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ca khen Danh Thánh Ngài! </a:t>
            </a:r>
          </a:p>
          <a:p>
            <a:r>
              <a:rPr lang="vi-VN" dirty="0"/>
              <a:t>Yêu thương không bến bờ Giê-xu đã đến!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48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F66163-7E74-4BB1-9FD6-A5DA9FC5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Dẫu khó khăn khốn cùng, tin nơi Cha Ái Từ! </a:t>
            </a:r>
          </a:p>
          <a:p>
            <a:r>
              <a:rPr lang="vi-VN" dirty="0"/>
              <a:t>Nguồn cậy trông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vững vàng vì Vua sẽ đến! </a:t>
            </a:r>
          </a:p>
          <a:p>
            <a:r>
              <a:rPr lang="vi-VN" dirty="0"/>
              <a:t>Chính Vua muôn vua.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5111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45</TotalTime>
  <Words>23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Presentation1</vt:lpstr>
      <vt:lpstr>VUA SẼ ĐẾN</vt:lpstr>
      <vt:lpstr>Chúc tôn Chúa Trời, ca khen Danh Thánh Ngài!  Yêu thương không bến bờ Giê-xu đã đến! </vt:lpstr>
      <vt:lpstr>Dẫu khó khăn khốn cùng, tin nơi Cha Ái Từ!  Nguồn cậy trông vững vàng vì Vua sẽ đến!  Chính Vua muôn vua.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HIỆP MỘT</dc:title>
  <dc:creator>Quoc Thong Phan</dc:creator>
  <cp:lastModifiedBy>Ha Le</cp:lastModifiedBy>
  <cp:revision>47</cp:revision>
  <dcterms:created xsi:type="dcterms:W3CDTF">2018-01-22T06:51:48Z</dcterms:created>
  <dcterms:modified xsi:type="dcterms:W3CDTF">2018-02-07T09:54:38Z</dcterms:modified>
</cp:coreProperties>
</file>