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B160C-2E4B-42BE-B1E3-D1488286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HÁT CHO NGÀI</a:t>
            </a:r>
          </a:p>
        </p:txBody>
      </p:sp>
    </p:spTree>
    <p:extLst>
      <p:ext uri="{BB962C8B-B14F-4D97-AF65-F5344CB8AC3E}">
        <p14:creationId xmlns:p14="http://schemas.microsoft.com/office/powerpoint/2010/main" val="35566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B0F2B-FB41-4C2B-8CF1-F68E314E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ca </a:t>
            </a:r>
            <a:r>
              <a:rPr lang="en-US" dirty="0" err="1"/>
              <a:t>tụng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hỡi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962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C104E-4A9E-4B32-89D5-6D410834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hỡi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316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411B7-B31F-43DE-A916-7981953E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Ô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Ô</a:t>
            </a:r>
            <a:r>
              <a:rPr lang="en-US" dirty="0" smtClean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09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F257A-BC10-4310-A5A0-B34DA61B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Ô</a:t>
            </a:r>
            <a:r>
              <a:rPr lang="en-US" dirty="0" smtClean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420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E0A69-F68F-49C8-86EF-4B3BB9EA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ca </a:t>
            </a:r>
            <a:r>
              <a:rPr lang="en-US" dirty="0" err="1"/>
              <a:t>tụng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hỡi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2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47C64-D96C-474D-A301-1ED08641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Ngài</a:t>
            </a:r>
            <a:r>
              <a:rPr lang="en-US" dirty="0"/>
              <a:t>, </a:t>
            </a:r>
          </a:p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hỡi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26097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48</TotalTime>
  <Words>48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HÁT CHO NGÀI</vt:lpstr>
      <vt:lpstr>Hãy hát một bài mới dâng lên Ngài,  hãy hát ca tụng Chúa hỡi muôn loài. </vt:lpstr>
      <vt:lpstr>Cất tiếng hát chúc tán dâng lên Ngài,  hãy hát chúc tán Chúa hỡi muôn loài. </vt:lpstr>
      <vt:lpstr>Ô Chúa lớn thay Ô Cứu Chúa đáng chúc tôn. </vt:lpstr>
      <vt:lpstr>Chúa lớn thay Ô Cứu Chúa đáng chúc tôn. </vt:lpstr>
      <vt:lpstr>Hãy hát một bài mới dâng lên Ngài,  hãy hát ca tụng Chúa hỡi muôn loài. </vt:lpstr>
      <vt:lpstr>Cất tiếng hát chúc tán dâng lên Ngài,  hãy hát chúc tán Chúa hỡi muôn loài.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50</cp:revision>
  <dcterms:created xsi:type="dcterms:W3CDTF">2018-01-22T06:51:48Z</dcterms:created>
  <dcterms:modified xsi:type="dcterms:W3CDTF">2018-02-07T09:28:16Z</dcterms:modified>
</cp:coreProperties>
</file>