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72" r:id="rId4"/>
    <p:sldId id="271" r:id="rId5"/>
    <p:sldId id="270" r:id="rId6"/>
    <p:sldId id="269" r:id="rId7"/>
    <p:sldId id="268" r:id="rId8"/>
    <p:sldId id="274" r:id="rId9"/>
    <p:sldId id="275" r:id="rId10"/>
    <p:sldId id="265" r:id="rId11"/>
    <p:sldId id="264" r:id="rId12"/>
    <p:sldId id="273" r:id="rId13"/>
    <p:sldId id="263" r:id="rId14"/>
    <p:sldId id="262" r:id="rId15"/>
    <p:sldId id="261" r:id="rId16"/>
    <p:sldId id="260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-45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D67BE-1473-4E2F-B9A3-3ECD2F2C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LỚN BẤY DUY NGÀI</a:t>
            </a:r>
          </a:p>
        </p:txBody>
      </p:sp>
    </p:spTree>
    <p:extLst>
      <p:ext uri="{BB962C8B-B14F-4D97-AF65-F5344CB8AC3E}">
        <p14:creationId xmlns:p14="http://schemas.microsoft.com/office/powerpoint/2010/main" val="323053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313ED-15C2-48EE-A3C9-2FCCAD35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Tâm tư ưu sầu im nghe năm tháng vẫn nhẹ lướt, </a:t>
            </a:r>
          </a:p>
          <a:p>
            <a:r>
              <a:rPr lang="vi-VN" dirty="0"/>
              <a:t>bối rối đắn đo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tìm ý nghĩa cho cuộc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16CF41-3DC4-4344-A9CA-474443A0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Bao nhiêu tháng ngày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trôi qua trong kiếp sống thờ ơ,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0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6289F-CB35-48A6-B43F-F778B9F3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cúi xuống khẩn xin Thượng Đế dắt tôi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trọn đường.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A00DE-8BA5-4E6C-964A-9C8865AE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nài xin Chúa giúp chính tôi biết rõ Ngài. </a:t>
            </a:r>
          </a:p>
          <a:p>
            <a:r>
              <a:rPr lang="vi-VN" dirty="0"/>
              <a:t>Chúa Đấng siêu việt, quyền bính vô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3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F7422-EB7A-4354-9487-5D2E4187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nài xin Chúa giúp chính tôi rõ tận tường. </a:t>
            </a:r>
          </a:p>
          <a:p>
            <a:r>
              <a:rPr lang="vi-VN" dirty="0"/>
              <a:t>Ban tình yêu thương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sức sống tràn tuôn.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3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55FFD-1811-40A6-8ABE-3EC7610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Tâm tôi suy niệm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Cha sai Con giáng thế chịu chết, </a:t>
            </a:r>
          </a:p>
          <a:p>
            <a:r>
              <a:rPr lang="vi-VN" dirty="0"/>
              <a:t>đã chẳng tiếc con,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Ngài phó cả cho tôi rồi.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2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828F0-32EB-4CA0-A59F-33305381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Ôi ơn sâu rộng, xưa tôi đâu nghĩ đến dường ấy, </a:t>
            </a:r>
          </a:p>
          <a:p>
            <a:r>
              <a:rPr lang="vi-VN" dirty="0"/>
              <a:t>Chúa chết huyết tuôn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vì gánh thế tôi muôn tội.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2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A3493-355E-4001-9968-3F6DC54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/>
              <a:t>Chúa tôi Đức Chúa Trời. </a:t>
            </a:r>
            <a:r>
              <a:rPr lang="vi-VN" dirty="0" smtClean="0"/>
              <a:t>Lớn </a:t>
            </a:r>
            <a:r>
              <a:rPr lang="vi-VN" dirty="0"/>
              <a:t>bấy duy Ngài,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1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E5B45-9266-4135-AF26-3675294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</a:t>
            </a:r>
            <a:r>
              <a:rPr lang="vi-VN" dirty="0" smtClean="0"/>
              <a:t>Chúa,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Cứu </a:t>
            </a:r>
            <a:r>
              <a:rPr lang="vi-VN" dirty="0"/>
              <a:t>Chúa tôi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Đức Chúa Trời. </a:t>
            </a:r>
          </a:p>
          <a:p>
            <a:r>
              <a:rPr lang="vi-VN" dirty="0"/>
              <a:t>Duy Ngài đại năng,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cao cả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6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4F905-49F7-40A1-BB0B-BE880EA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Khi xem muôn vật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do tay Thiên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sáng tạo chúng. </a:t>
            </a:r>
          </a:p>
          <a:p>
            <a:r>
              <a:rPr lang="vi-VN" dirty="0"/>
              <a:t>Cứu Chúa của tôi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lòng cảm xúc bao kinh sợ.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AB050-F160-4214-92A5-7C9B6C87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xem sao trời,</a:t>
            </a:r>
            <a:r>
              <a:rPr lang="en-US" dirty="0"/>
              <a:t> </a:t>
            </a:r>
            <a:r>
              <a:rPr lang="vi-VN" dirty="0"/>
              <a:t>tôi nghe muôn tiếng sấm rền nổ, </a:t>
            </a:r>
          </a:p>
          <a:p>
            <a:r>
              <a:rPr lang="vi-VN" dirty="0"/>
              <a:t>khắp khắp đó đây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quyền của Chúa ôi vô bờ.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A3493-355E-4001-9968-3F6DC54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/>
              <a:t>Chúa tôi Đức Chúa Trời. </a:t>
            </a:r>
            <a:r>
              <a:rPr lang="vi-VN" dirty="0" smtClean="0"/>
              <a:t>Lớn </a:t>
            </a:r>
            <a:r>
              <a:rPr lang="vi-VN" dirty="0"/>
              <a:t>bấy duy Ngài,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E5B45-9266-4135-AF26-3675294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</a:t>
            </a:r>
            <a:r>
              <a:rPr lang="vi-VN" dirty="0" smtClean="0"/>
              <a:t>Chúa,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Cứu </a:t>
            </a:r>
            <a:r>
              <a:rPr lang="vi-VN" dirty="0"/>
              <a:t>Chúa tôi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Đức Chúa Trời. </a:t>
            </a:r>
          </a:p>
          <a:p>
            <a:r>
              <a:rPr lang="vi-VN" dirty="0"/>
              <a:t>Duy Ngài đại năng,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cao cả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FFE21-09E9-4615-A611-186DCFF8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Khi tôi lên ngọn</a:t>
            </a:r>
            <a:r>
              <a:rPr lang="en-US" dirty="0"/>
              <a:t> </a:t>
            </a:r>
            <a:r>
              <a:rPr lang="vi-VN" dirty="0"/>
              <a:t>non cao trông xuống dưới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vực thẳm, </a:t>
            </a:r>
            <a:endParaRPr lang="vi-VN" dirty="0" smtClean="0"/>
          </a:p>
          <a:p>
            <a:r>
              <a:rPr lang="vi-VN" dirty="0" smtClean="0"/>
              <a:t>suối róc rách reo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hoà tấu khúc ca êm đềm.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5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970EF-1FAF-431A-B068-50201D94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vô sâu rừng,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muôn cây chen chúc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cỏ mọc xanh, </a:t>
            </a:r>
          </a:p>
          <a:p>
            <a:r>
              <a:rPr lang="vi-VN" dirty="0"/>
              <a:t>ríu rít tiếng chim</a:t>
            </a:r>
            <a:r>
              <a:rPr lang="en-US" dirty="0"/>
              <a:t> </a:t>
            </a:r>
            <a:r>
              <a:rPr lang="vi-VN" dirty="0"/>
              <a:t>mừng hót khúc ca thanh bình.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9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A3493-355E-4001-9968-3F6DC54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Chúa,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</a:t>
            </a:r>
            <a:r>
              <a:rPr lang="vi-VN" dirty="0"/>
              <a:t>Chúa tôi Đức Chúa Trời. </a:t>
            </a:r>
            <a:r>
              <a:rPr lang="vi-VN" dirty="0" smtClean="0"/>
              <a:t>Lớn </a:t>
            </a:r>
            <a:r>
              <a:rPr lang="vi-VN" dirty="0"/>
              <a:t>bấy duy Ngài,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quyền bính thay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9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E5B45-9266-4135-AF26-3675294C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Hồn ngợi khen </a:t>
            </a:r>
            <a:r>
              <a:rPr lang="vi-VN" dirty="0" smtClean="0"/>
              <a:t>Chúa,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Cứu </a:t>
            </a:r>
            <a:r>
              <a:rPr lang="vi-VN" dirty="0"/>
              <a:t>Chúa tôi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Đức Chúa Trời. </a:t>
            </a:r>
          </a:p>
          <a:p>
            <a:r>
              <a:rPr lang="vi-VN" dirty="0"/>
              <a:t>Duy Ngài đại năng,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cao cả quyền oai.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118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</TotalTime>
  <Words>162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Presentation1</vt:lpstr>
      <vt:lpstr>LỚN BẤY DUY NGÀI</vt:lpstr>
      <vt:lpstr>1. Khi xem muôn vật do tay Thiên Chúa sáng tạo chúng.  Cứu Chúa của tôi lòng cảm xúc bao kinh sợ. </vt:lpstr>
      <vt:lpstr>Tôi xem sao trời, tôi nghe muôn tiếng sấm rền nổ,  khắp khắp đó đây quyền của Chúa ôi vô bờ. </vt:lpstr>
      <vt:lpstr>Hồn ngợi khen Chúa,  Cứu Chúa tôi Đức Chúa Trời. Lớn bấy duy Ngài, quyền bính thay Ngài. </vt:lpstr>
      <vt:lpstr>Hồn ngợi khen Chúa, Cứu Chúa tôi Đức Chúa Trời.  Duy Ngài đại năng, cao cả quyền oai. </vt:lpstr>
      <vt:lpstr>2. Khi tôi lên ngọn non cao trông xuống dưới vực thẳm,  suối róc rách reo hoà tấu khúc ca êm đềm. </vt:lpstr>
      <vt:lpstr>Tôi vô sâu rừng, muôn cây chen chúc cỏ mọc xanh,  ríu rít tiếng chim mừng hót khúc ca thanh bình. </vt:lpstr>
      <vt:lpstr>Hồn ngợi khen Chúa,  Cứu Chúa tôi Đức Chúa Trời. Lớn bấy duy Ngài, quyền bính thay Ngài. </vt:lpstr>
      <vt:lpstr>Hồn ngợi khen Chúa, Cứu Chúa tôi Đức Chúa Trời.  Duy Ngài đại năng, cao cả quyền oai. </vt:lpstr>
      <vt:lpstr>3. Tâm tư ưu sầu im nghe năm tháng vẫn nhẹ lướt,  bối rối đắn đo tìm ý nghĩa cho cuộc đời. </vt:lpstr>
      <vt:lpstr>Bao nhiêu tháng ngày trôi qua trong kiếp sống thờ ơ, </vt:lpstr>
      <vt:lpstr>cúi xuống khẩn xin Thượng Đế dắt tôi trọn đường. </vt:lpstr>
      <vt:lpstr>Lòng nài xin Chúa giúp chính tôi biết rõ Ngài.  Chúa Đấng siêu việt, quyền bính vô cùng. </vt:lpstr>
      <vt:lpstr>Lòng nài xin Chúa giúp chính tôi rõ tận tường.  Ban tình yêu thương sức sống tràn tuôn. </vt:lpstr>
      <vt:lpstr>4. Tâm tôi suy niệm Cha sai Con giáng thế chịu chết,  đã chẳng tiếc con, Ngài phó cả cho tôi rồi. </vt:lpstr>
      <vt:lpstr>Ôi ơn sâu rộng, xưa tôi đâu nghĩ đến dường ấy,  Chúa chết huyết tuôn vì gánh thế tôi muôn tội. </vt:lpstr>
      <vt:lpstr>Hồn ngợi khen Chúa,  Cứu Chúa tôi Đức Chúa Trời. Lớn bấy duy Ngài, quyền bính thay Ngài. </vt:lpstr>
      <vt:lpstr>Hồn ngợi khen Chúa, Cứu Chúa tôi Đức Chúa Trời.  Duy Ngài đại năng, cao cả quyền oai.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52</cp:revision>
  <dcterms:created xsi:type="dcterms:W3CDTF">2018-01-22T06:51:48Z</dcterms:created>
  <dcterms:modified xsi:type="dcterms:W3CDTF">2018-02-07T09:30:28Z</dcterms:modified>
</cp:coreProperties>
</file>