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8" autoAdjust="0"/>
    <p:restoredTop sz="86412" autoAdjust="0"/>
  </p:normalViewPr>
  <p:slideViewPr>
    <p:cSldViewPr snapToGrid="0">
      <p:cViewPr varScale="1">
        <p:scale>
          <a:sx n="56" d="100"/>
          <a:sy n="56" d="100"/>
        </p:scale>
        <p:origin x="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VỚI </a:t>
            </a:r>
            <a:r>
              <a:rPr lang="en-US" dirty="0"/>
              <a:t>CẢ TRÁI TIM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Dùng đôi môi con sẽ 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chúc </a:t>
            </a:r>
            <a:r>
              <a:rPr lang="vi-VN" dirty="0"/>
              <a:t>tôn Ngài, </a:t>
            </a:r>
            <a:br>
              <a:rPr lang="vi-VN" dirty="0"/>
            </a:br>
            <a:r>
              <a:rPr lang="vi-VN" dirty="0"/>
              <a:t>lưỡi con xin dâng lên tiếng ca, </a:t>
            </a:r>
          </a:p>
        </p:txBody>
      </p:sp>
    </p:spTree>
    <p:extLst>
      <p:ext uri="{BB962C8B-B14F-4D97-AF65-F5344CB8AC3E}">
        <p14:creationId xmlns:p14="http://schemas.microsoft.com/office/powerpoint/2010/main" val="22559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mắt con hằng ao ước</a:t>
            </a:r>
            <a:br>
              <a:rPr lang="vi-VN" dirty="0" smtClean="0"/>
            </a:br>
            <a:r>
              <a:rPr lang="vi-VN" dirty="0" smtClean="0"/>
              <a:t>thấy chính Ngài,</a:t>
            </a:r>
            <a:br>
              <a:rPr lang="vi-VN" dirty="0" smtClean="0"/>
            </a:br>
            <a:r>
              <a:rPr lang="vi-VN" dirty="0" smtClean="0"/>
              <a:t>xin cho con thấy.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2586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Dùng tai con, con mong lắng nghe Ngài, </a:t>
            </a:r>
            <a:br>
              <a:rPr lang="vi-VN" dirty="0" smtClean="0"/>
            </a:br>
            <a:r>
              <a:rPr lang="vi-VN" dirty="0" smtClean="0"/>
              <a:t>với đôi tay nguyện rờ đến thân Ngài.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8472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Với cả trái tim, </a:t>
            </a:r>
            <a:br>
              <a:rPr lang="vi-VN" dirty="0" smtClean="0"/>
            </a:br>
            <a:r>
              <a:rPr lang="vi-VN" dirty="0" smtClean="0"/>
              <a:t>con quyết dâng trọn</a:t>
            </a:r>
            <a:br>
              <a:rPr lang="vi-VN" dirty="0" smtClean="0"/>
            </a:br>
            <a:r>
              <a:rPr lang="vi-VN" dirty="0" smtClean="0"/>
              <a:t> cho Ngài.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8236257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</TotalTime>
  <Words>29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VỚI CẢ TRÁI TIM</vt:lpstr>
      <vt:lpstr>Dùng đôi môi con sẽ  chúc tôn Ngài,  lưỡi con xin dâng lên tiếng ca, </vt:lpstr>
      <vt:lpstr>mắt con hằng ao ước thấy chính Ngài, xin cho con thấy. </vt:lpstr>
      <vt:lpstr>Dùng tai con, con mong lắng nghe Ngài,  với đôi tay nguyện rờ đến thân Ngài. </vt:lpstr>
      <vt:lpstr>Với cả trái tim,  con quyết dâng trọn  cho Ngài.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1</cp:revision>
  <dcterms:created xsi:type="dcterms:W3CDTF">2018-01-19T15:23:14Z</dcterms:created>
  <dcterms:modified xsi:type="dcterms:W3CDTF">2018-02-07T09:56:07Z</dcterms:modified>
</cp:coreProperties>
</file>