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VUA </a:t>
            </a:r>
            <a:r>
              <a:rPr lang="en-US" dirty="0"/>
              <a:t>CÁC VUA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Vua muôn </a:t>
            </a:r>
            <a:r>
              <a:rPr lang="vi-VN" dirty="0" smtClean="0"/>
              <a:t>vua</a:t>
            </a:r>
            <a:br>
              <a:rPr lang="vi-VN" dirty="0" smtClean="0"/>
            </a:br>
            <a:r>
              <a:rPr lang="vi-VN" dirty="0" smtClean="0"/>
              <a:t>và </a:t>
            </a:r>
            <a:r>
              <a:rPr lang="vi-VN" dirty="0"/>
              <a:t>Chúa mọi chúa</a:t>
            </a:r>
            <a:r>
              <a:rPr lang="vi-VN" dirty="0" smtClean="0"/>
              <a:t>,</a:t>
            </a:r>
            <a:br>
              <a:rPr lang="vi-VN" dirty="0" smtClean="0"/>
            </a:br>
            <a:r>
              <a:rPr lang="vi-VN" dirty="0" smtClean="0"/>
              <a:t>Ha-lê-lu-gia</a:t>
            </a:r>
            <a:r>
              <a:rPr lang="vi-V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Vua muôn vua </a:t>
            </a:r>
            <a:br>
              <a:rPr lang="vi-VN" dirty="0" smtClean="0"/>
            </a:br>
            <a:r>
              <a:rPr lang="vi-VN" dirty="0" smtClean="0"/>
              <a:t>là Chúa mọi chúa,</a:t>
            </a:r>
            <a:br>
              <a:rPr lang="vi-VN" dirty="0" smtClean="0"/>
            </a:br>
            <a:r>
              <a:rPr lang="vi-VN" dirty="0" smtClean="0"/>
              <a:t>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373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</a:t>
            </a:r>
            <a:br>
              <a:rPr lang="vi-VN" dirty="0" smtClean="0"/>
            </a:br>
            <a:r>
              <a:rPr lang="vi-VN" dirty="0" smtClean="0"/>
              <a:t>Chúa hiển vinh bình an, 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3530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</a:t>
            </a:r>
            <a:br>
              <a:rPr lang="vi-VN" dirty="0" smtClean="0"/>
            </a:br>
            <a:r>
              <a:rPr lang="vi-VN" dirty="0" smtClean="0"/>
              <a:t>Chúa hiển vinh bình an, Ha-lê-lu-gia.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423183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VUA CÁC VUA</vt:lpstr>
      <vt:lpstr>Giê-xu Vua muôn vua và Chúa mọi chúa, Ha-lê-lu-gia. </vt:lpstr>
      <vt:lpstr>Giê-xu Vua muôn vua  là Chúa mọi chúa, Ha-lê-lu-gia. </vt:lpstr>
      <vt:lpstr>Giê-xu Chúa hiển vinh bình an, Ha-lê-lu-gia. </vt:lpstr>
      <vt:lpstr>Giê-xu Chúa hiển vinh bình an, Ha-lê-lu-gia.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2</cp:revision>
  <dcterms:created xsi:type="dcterms:W3CDTF">2018-01-19T15:23:14Z</dcterms:created>
  <dcterms:modified xsi:type="dcterms:W3CDTF">2018-02-07T10:00:36Z</dcterms:modified>
</cp:coreProperties>
</file>