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8" autoAdjust="0"/>
    <p:restoredTop sz="86412" autoAdjust="0"/>
  </p:normalViewPr>
  <p:slideViewPr>
    <p:cSldViewPr snapToGrid="0">
      <p:cViewPr varScale="1">
        <p:scale>
          <a:sx n="79" d="100"/>
          <a:sy n="79" d="100"/>
        </p:scale>
        <p:origin x="5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GIÊ-XU </a:t>
            </a:r>
            <a:br>
              <a:rPr lang="en-US" dirty="0" smtClean="0"/>
            </a:br>
            <a:r>
              <a:rPr lang="en-US" dirty="0" smtClean="0"/>
              <a:t>ĐẸP </a:t>
            </a:r>
            <a:r>
              <a:rPr lang="en-US" dirty="0"/>
              <a:t>THAY DANH NGÀI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Giê-xu danh Thánh </a:t>
            </a:r>
            <a:r>
              <a:rPr lang="vi-VN" dirty="0" smtClean="0"/>
              <a:t/>
            </a:r>
            <a:br>
              <a:rPr lang="vi-VN" dirty="0" smtClean="0"/>
            </a:br>
            <a:r>
              <a:rPr lang="vi-VN" dirty="0" smtClean="0"/>
              <a:t>rất </a:t>
            </a:r>
            <a:r>
              <a:rPr lang="vi-VN" dirty="0"/>
              <a:t>diệu kỳ</a:t>
            </a:r>
            <a:r>
              <a:rPr lang="vi-VN" dirty="0" smtClean="0"/>
              <a:t>,</a:t>
            </a:r>
            <a:br>
              <a:rPr lang="vi-VN" dirty="0" smtClean="0"/>
            </a:br>
            <a:r>
              <a:rPr lang="vi-VN" spc="-150" dirty="0" smtClean="0"/>
              <a:t>Đấng </a:t>
            </a:r>
            <a:r>
              <a:rPr lang="vi-VN" spc="-150" dirty="0"/>
              <a:t>cứu chuộc nhân gian, </a:t>
            </a:r>
            <a:br>
              <a:rPr lang="vi-VN" spc="-150" dirty="0"/>
            </a:br>
            <a:r>
              <a:rPr lang="vi-VN" dirty="0"/>
              <a:t>Đành lìa ngôi báu xuống dương gian. </a:t>
            </a:r>
          </a:p>
        </p:txBody>
      </p:sp>
    </p:spTree>
    <p:extLst>
      <p:ext uri="{BB962C8B-B14F-4D97-AF65-F5344CB8AC3E}">
        <p14:creationId xmlns:p14="http://schemas.microsoft.com/office/powerpoint/2010/main" val="225598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Em–ma-nu-ên. </a:t>
            </a:r>
            <a:br>
              <a:rPr lang="vi-VN" dirty="0" smtClean="0"/>
            </a:br>
            <a:r>
              <a:rPr lang="vi-VN" dirty="0" smtClean="0"/>
              <a:t>Chúa ở với chúng con cứu chuộc và ban ơn </a:t>
            </a:r>
            <a:br>
              <a:rPr lang="vi-VN" dirty="0" smtClean="0"/>
            </a:br>
            <a:r>
              <a:rPr lang="vi-VN" dirty="0" smtClean="0"/>
              <a:t>cả thân hồn con.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39963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GIÊ-XU  ĐẸP THAY DANH NGÀI</vt:lpstr>
      <vt:lpstr>Giê-xu danh Thánh  rất diệu kỳ, Đấng cứu chuộc nhân gian,  Đành lìa ngôi báu xuống dương gian. </vt:lpstr>
      <vt:lpstr>Em–ma-nu-ên.  Chúa ở với chúng con cứu chuộc và ban ơn  cả thân hồn con.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VỚI CẢ TRÁI TIM</dc:title>
  <dc:creator>Ha Le</dc:creator>
  <cp:lastModifiedBy>Ha Le</cp:lastModifiedBy>
  <cp:revision>3</cp:revision>
  <dcterms:created xsi:type="dcterms:W3CDTF">2018-01-19T15:23:14Z</dcterms:created>
  <dcterms:modified xsi:type="dcterms:W3CDTF">2018-02-07T10:01:07Z</dcterms:modified>
</cp:coreProperties>
</file>