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CHÚA CAO QUÝ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thánh trời cao,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danh </a:t>
            </a:r>
            <a:r>
              <a:rPr lang="vi-VN" dirty="0"/>
              <a:t>Chúa soi rạng ngời muôn đời.</a:t>
            </a:r>
            <a:br>
              <a:rPr lang="vi-VN" dirty="0"/>
            </a:br>
            <a:r>
              <a:rPr lang="vi-VN" dirty="0"/>
              <a:t>Tiếng suy tôn vang dậy khắp nơi nơi trần gian. </a:t>
            </a:r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Luồng vinh quang </a:t>
            </a:r>
            <a:br>
              <a:rPr lang="vi-VN" dirty="0" smtClean="0"/>
            </a:br>
            <a:r>
              <a:rPr lang="vi-VN" dirty="0" smtClean="0"/>
              <a:t>lan khắp</a:t>
            </a:r>
            <a:r>
              <a:rPr lang="vi-VN" baseline="0" dirty="0" smtClean="0"/>
              <a:t> </a:t>
            </a:r>
            <a:r>
              <a:rPr lang="vi-VN" dirty="0" smtClean="0"/>
              <a:t>khung trời, </a:t>
            </a:r>
            <a:br>
              <a:rPr lang="vi-VN" dirty="0" smtClean="0"/>
            </a:br>
            <a:r>
              <a:rPr lang="vi-VN" dirty="0" smtClean="0"/>
              <a:t>vượt mọi tinh tú thật xa. </a:t>
            </a:r>
            <a:br>
              <a:rPr lang="vi-VN" dirty="0" smtClean="0"/>
            </a:br>
            <a:r>
              <a:rPr lang="vi-VN" dirty="0" smtClean="0"/>
              <a:t>Tiếng suy tôn vang dậy khắp nơi nơi bầu trời.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98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khi nghĩ </a:t>
            </a:r>
            <a:r>
              <a:rPr lang="vi-VN" smtClean="0"/>
              <a:t>đến </a:t>
            </a:r>
            <a:br>
              <a:rPr lang="vi-VN" smtClean="0"/>
            </a:br>
            <a:r>
              <a:rPr lang="vi-VN" smtClean="0"/>
              <a:t>những</a:t>
            </a:r>
            <a:r>
              <a:rPr lang="vi-VN" dirty="0"/>
              <a:t> </a:t>
            </a:r>
            <a:r>
              <a:rPr lang="vi-VN" smtClean="0"/>
              <a:t>dải </a:t>
            </a:r>
            <a:r>
              <a:rPr lang="vi-VN" dirty="0" smtClean="0"/>
              <a:t>ngân hà, </a:t>
            </a:r>
            <a:br>
              <a:rPr lang="vi-VN" dirty="0" smtClean="0"/>
            </a:br>
            <a:r>
              <a:rPr lang="vi-VN" dirty="0" smtClean="0"/>
              <a:t>tinh tú với các hành tinh, </a:t>
            </a:r>
            <a:br>
              <a:rPr lang="vi-VN" dirty="0" smtClean="0"/>
            </a:br>
            <a:r>
              <a:rPr lang="vi-VN" dirty="0" smtClean="0"/>
              <a:t>không biết có bao giờ Chúa thấy thân phận tôi?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01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Mà sao Chúa nắm lấy bàn tay này? </a:t>
            </a:r>
            <a:r>
              <a:rPr lang="vi-VN" dirty="0" smtClean="0"/>
              <a:t>Tình </a:t>
            </a:r>
            <a:r>
              <a:rPr lang="vi-VN" dirty="0" smtClean="0"/>
              <a:t>yêu Chúa thắm thiết lạ thay! </a:t>
            </a:r>
            <a:r>
              <a:rPr lang="vi-VN" dirty="0" smtClean="0"/>
              <a:t>Chúa </a:t>
            </a:r>
            <a:r>
              <a:rPr lang="vi-VN" dirty="0" smtClean="0"/>
              <a:t>thật là nguồn yêu thương </a:t>
            </a:r>
            <a:r>
              <a:rPr lang="vi-VN" dirty="0" smtClean="0"/>
              <a:t>từ </a:t>
            </a:r>
            <a:r>
              <a:rPr lang="vi-VN" dirty="0" smtClean="0"/>
              <a:t>nay đến mãi sau.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14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thánh trời cao, </a:t>
            </a:r>
            <a:br>
              <a:rPr lang="vi-VN" dirty="0" smtClean="0"/>
            </a:br>
            <a:r>
              <a:rPr lang="vi-VN" dirty="0" smtClean="0"/>
              <a:t>danh Chúa soi rạng ngời muôn đời. </a:t>
            </a:r>
            <a:br>
              <a:rPr lang="vi-VN" dirty="0" smtClean="0"/>
            </a:br>
            <a:r>
              <a:rPr lang="vi-VN" dirty="0" smtClean="0"/>
              <a:t>Tiếng suy tôn vang dậy khắp nơi nơi trần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976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Luồng vinh quang </a:t>
            </a:r>
            <a:br>
              <a:rPr lang="vi-VN" dirty="0" smtClean="0"/>
            </a:br>
            <a:r>
              <a:rPr lang="vi-VN" dirty="0" smtClean="0"/>
              <a:t>lan khắp khung trời, </a:t>
            </a:r>
            <a:br>
              <a:rPr lang="vi-VN" dirty="0" smtClean="0"/>
            </a:br>
            <a:r>
              <a:rPr lang="vi-VN" dirty="0" smtClean="0"/>
              <a:t>vượt mọi tinh tú thật xa. </a:t>
            </a:r>
            <a:br>
              <a:rPr lang="vi-VN" dirty="0" smtClean="0"/>
            </a:br>
            <a:r>
              <a:rPr lang="vi-VN" dirty="0" smtClean="0"/>
              <a:t>Tiếng suy tôn vang dậy khắp nơi nơi bầu trời.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618041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</TotalTime>
  <Words>53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DANH CHÚA CAO QUÝ</vt:lpstr>
      <vt:lpstr>Chúa thánh trời cao,  danh Chúa soi rạng ngời muôn đời. Tiếng suy tôn vang dậy khắp nơi nơi trần gian. </vt:lpstr>
      <vt:lpstr>Luồng vinh quang  lan khắp khung trời,  vượt mọi tinh tú thật xa.  Tiếng suy tôn vang dậy khắp nơi nơi bầu trời. </vt:lpstr>
      <vt:lpstr>Và khi nghĩ đến  những dải ngân hà,  tinh tú với các hành tinh,  không biết có bao giờ Chúa thấy thân phận tôi? </vt:lpstr>
      <vt:lpstr>Mà sao Chúa nắm lấy bàn tay này? Tình yêu Chúa thắm thiết lạ thay! Chúa thật là nguồn yêu thương từ nay đến mãi sau. </vt:lpstr>
      <vt:lpstr>Chúa thánh trời cao,  danh Chúa soi rạng ngời muôn đời.  Tiếng suy tôn vang dậy khắp nơi nơi trần gian. </vt:lpstr>
      <vt:lpstr>Luồng vinh quang  lan khắp khung trời,  vượt mọi tinh tú thật xa.  Tiếng suy tôn vang dậy khắp nơi nơi bầu trời.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6</cp:revision>
  <dcterms:created xsi:type="dcterms:W3CDTF">2018-01-19T15:23:14Z</dcterms:created>
  <dcterms:modified xsi:type="dcterms:W3CDTF">2018-02-07T10:02:42Z</dcterms:modified>
</cp:coreProperties>
</file>