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20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DÂNG CHÚA</a:t>
            </a:r>
            <a:br>
              <a:rPr lang="en-US" dirty="0" smtClean="0"/>
            </a:br>
            <a:r>
              <a:rPr lang="en-US" dirty="0" smtClean="0"/>
              <a:t>LỜI NGỢI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chi làm con </a:t>
            </a:r>
            <a:br>
              <a:rPr lang="vi-VN" dirty="0" smtClean="0"/>
            </a:br>
            <a:r>
              <a:rPr lang="vi-VN" dirty="0" smtClean="0"/>
              <a:t>vui mừng hơn </a:t>
            </a:r>
            <a:br>
              <a:rPr lang="vi-VN" dirty="0" smtClean="0"/>
            </a:br>
            <a:r>
              <a:rPr lang="vi-VN" dirty="0" smtClean="0"/>
              <a:t>hứa ngôn Ngài cho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504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lên Chúa lời ngợi ca, </a:t>
            </a:r>
            <a:br>
              <a:rPr lang="vi-VN" dirty="0" smtClean="0"/>
            </a:br>
            <a:r>
              <a:rPr lang="vi-VN" dirty="0" smtClean="0"/>
              <a:t>Chúa hỡi tất cả </a:t>
            </a:r>
            <a:br>
              <a:rPr lang="vi-VN" dirty="0" smtClean="0"/>
            </a:br>
            <a:r>
              <a:rPr lang="vi-VN" dirty="0" smtClean="0"/>
              <a:t>linh hồn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559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Thiết tha yêu Ngài,</a:t>
            </a:r>
            <a:br>
              <a:rPr lang="vi-VN" dirty="0" smtClean="0"/>
            </a:br>
            <a:r>
              <a:rPr lang="vi-VN" dirty="0" smtClean="0"/>
              <a:t>thiết tha dâng Ngài</a:t>
            </a:r>
          </a:p>
          <a:p>
            <a:r>
              <a:rPr lang="vi-VN" dirty="0" smtClean="0"/>
              <a:t>bởi chẳng có ai tuyệt như Cha yêu.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0853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an nghỉ </a:t>
            </a:r>
            <a:br>
              <a:rPr lang="vi-VN" dirty="0" smtClean="0"/>
            </a:br>
            <a:r>
              <a:rPr lang="vi-VN" dirty="0" smtClean="0"/>
              <a:t>gần bên Chúa,</a:t>
            </a:r>
            <a:br>
              <a:rPr lang="vi-VN" dirty="0" smtClean="0"/>
            </a:br>
            <a:r>
              <a:rPr lang="vi-VN" dirty="0" smtClean="0"/>
              <a:t>sức mới Chúa ban </a:t>
            </a:r>
            <a:br>
              <a:rPr lang="vi-VN" dirty="0" smtClean="0"/>
            </a:br>
            <a:r>
              <a:rPr lang="vi-VN" dirty="0" smtClean="0"/>
              <a:t>linh hồn con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2511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Với cả tấm lòng, </a:t>
            </a:r>
            <a:br>
              <a:rPr lang="vi-VN" dirty="0" smtClean="0"/>
            </a:br>
            <a:r>
              <a:rPr lang="vi-VN" dirty="0" smtClean="0"/>
              <a:t>suốt cả cuộc đời, </a:t>
            </a:r>
          </a:p>
          <a:p>
            <a:r>
              <a:rPr lang="vi-VN" dirty="0" smtClean="0"/>
              <a:t>không bao giờ ngừng</a:t>
            </a:r>
            <a:br>
              <a:rPr lang="vi-VN" dirty="0" smtClean="0"/>
            </a:br>
            <a:r>
              <a:rPr lang="vi-VN" dirty="0" smtClean="0"/>
              <a:t>tôn vinh Cha.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2034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Vang lên bài ca tôn ngợi Cha hỡi muôn loài. </a:t>
            </a:r>
          </a:p>
          <a:p>
            <a:r>
              <a:rPr lang="vi-VN" dirty="0" smtClean="0"/>
              <a:t>Oai nghi quyền năng và vinh hiển thay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81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Non cao, đại dương kia như muốn chúc tôn Ngài. </a:t>
            </a:r>
          </a:p>
          <a:p>
            <a:r>
              <a:rPr lang="vi-VN" dirty="0" smtClean="0"/>
              <a:t>Ha-lê-lu-gia, </a:t>
            </a:r>
            <a:br>
              <a:rPr lang="vi-VN" dirty="0" smtClean="0"/>
            </a:br>
            <a:r>
              <a:rPr lang="vi-VN" dirty="0" smtClean="0"/>
              <a:t>ca khen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7916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Tôn vinh Giê-xu </a:t>
            </a:r>
            <a:br>
              <a:rPr lang="vi-VN" dirty="0" smtClean="0"/>
            </a:br>
            <a:r>
              <a:rPr lang="vi-VN" dirty="0" smtClean="0"/>
              <a:t>Chúa Tạo Hóa, </a:t>
            </a:r>
            <a:br>
              <a:rPr lang="vi-VN" dirty="0" smtClean="0"/>
            </a:br>
            <a:r>
              <a:rPr lang="vi-VN" dirty="0" smtClean="0"/>
              <a:t>Đấng Cứu Chuộc.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849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luôn ngợi khen </a:t>
            </a:r>
            <a:br>
              <a:rPr lang="vi-VN" dirty="0" smtClean="0"/>
            </a:br>
            <a:r>
              <a:rPr lang="vi-VN" dirty="0" smtClean="0"/>
              <a:t>tình yêu Chúa</a:t>
            </a:r>
            <a:br>
              <a:rPr lang="vi-VN" dirty="0" smtClean="0"/>
            </a:br>
            <a:r>
              <a:rPr lang="vi-VN" dirty="0" smtClean="0"/>
              <a:t>sâu rộng thay.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14508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24</TotalTime>
  <Words>68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DÂNG CHÚA LỜI NGỢI CA</vt:lpstr>
      <vt:lpstr>Dâng lên Chúa lời ngợi ca,  Chúa hỡi tất cả  linh hồn con. </vt:lpstr>
      <vt:lpstr>Thiết tha yêu Ngài, thiết tha dâng Ngài bởi chẳng có ai tuyệt như Cha yêu. </vt:lpstr>
      <vt:lpstr>Lòng an nghỉ  gần bên Chúa, sức mới Chúa ban  linh hồn con</vt:lpstr>
      <vt:lpstr>Với cả tấm lòng,  suốt cả cuộc đời,  không bao giờ ngừng tôn vinh Cha. </vt:lpstr>
      <vt:lpstr>Vang lên bài ca tôn ngợi Cha hỡi muôn loài.  Oai nghi quyền năng và vinh hiển thay Giê-xu. </vt:lpstr>
      <vt:lpstr>Non cao, đại dương kia như muốn chúc tôn Ngài.  Ha-lê-lu-gia,  ca khen Chúa. </vt:lpstr>
      <vt:lpstr>Tôn vinh Giê-xu  Chúa Tạo Hóa,  Đấng Cứu Chuộc.</vt:lpstr>
      <vt:lpstr>Con luôn ngợi khen  tình yêu Chúa sâu rộng thay. </vt:lpstr>
      <vt:lpstr>Không chi làm con  vui mừng hơn  hứa ngôn Ngài cho con.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5</cp:revision>
  <dcterms:created xsi:type="dcterms:W3CDTF">2018-01-19T15:23:14Z</dcterms:created>
  <dcterms:modified xsi:type="dcterms:W3CDTF">2018-02-07T10:05:40Z</dcterms:modified>
</cp:coreProperties>
</file>