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86412" autoAdjust="0"/>
  </p:normalViewPr>
  <p:slideViewPr>
    <p:cSldViewPr snapToGrid="0">
      <p:cViewPr varScale="1">
        <p:scale>
          <a:sx n="79" d="100"/>
          <a:sy n="79" d="100"/>
        </p:scale>
        <p:origin x="5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SUY </a:t>
            </a:r>
            <a:r>
              <a:rPr lang="en-US" dirty="0"/>
              <a:t>TÔN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CHÚA </a:t>
            </a:r>
            <a:r>
              <a:rPr lang="en-US" dirty="0"/>
              <a:t>NĂNG QUYỀN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Thành kính dâng lên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ngàn tiếng </a:t>
            </a:r>
            <a:r>
              <a:rPr lang="vi-VN" dirty="0"/>
              <a:t>suy tôn </a:t>
            </a:r>
            <a:br>
              <a:rPr lang="vi-VN" dirty="0"/>
            </a:br>
            <a:r>
              <a:rPr lang="vi-VN" dirty="0"/>
              <a:t>Chúa oai nghi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năng </a:t>
            </a:r>
            <a:r>
              <a:rPr lang="vi-VN" dirty="0"/>
              <a:t>quyền. </a:t>
            </a:r>
          </a:p>
        </p:txBody>
      </p:sp>
    </p:spTree>
    <p:extLst>
      <p:ext uri="{BB962C8B-B14F-4D97-AF65-F5344CB8AC3E}">
        <p14:creationId xmlns:p14="http://schemas.microsoft.com/office/powerpoint/2010/main" val="22559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con trông mong, </a:t>
            </a:r>
            <a:br>
              <a:rPr lang="vi-VN" dirty="0" smtClean="0"/>
            </a:br>
            <a:r>
              <a:rPr lang="vi-VN" dirty="0" smtClean="0"/>
              <a:t>lòng con khát khao </a:t>
            </a:r>
            <a:br>
              <a:rPr lang="vi-VN" dirty="0" smtClean="0"/>
            </a:br>
            <a:r>
              <a:rPr lang="vi-VN" dirty="0" smtClean="0"/>
              <a:t>được gần Ngài, </a:t>
            </a:r>
            <a:br>
              <a:rPr lang="vi-VN" dirty="0" smtClean="0"/>
            </a:br>
            <a:r>
              <a:rPr lang="vi-VN" dirty="0" smtClean="0"/>
              <a:t>được tôn vinh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3754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Lạy Chúa yêu thương </a:t>
            </a:r>
            <a:br>
              <a:rPr lang="vi-VN" dirty="0" smtClean="0"/>
            </a:br>
            <a:r>
              <a:rPr lang="vi-VN" dirty="0" smtClean="0"/>
              <a:t>Ngài là nơi an nghỉ </a:t>
            </a:r>
            <a:br>
              <a:rPr lang="vi-VN" dirty="0" smtClean="0"/>
            </a:br>
            <a:r>
              <a:rPr lang="vi-VN" dirty="0" smtClean="0"/>
              <a:t>của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2457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con suy tôn </a:t>
            </a:r>
            <a:br>
              <a:rPr lang="vi-VN" dirty="0" smtClean="0"/>
            </a:br>
            <a:r>
              <a:rPr lang="vi-VN" dirty="0" smtClean="0"/>
              <a:t>lạy Chúa oai nghi, </a:t>
            </a:r>
            <a:br>
              <a:rPr lang="vi-VN" dirty="0" smtClean="0"/>
            </a:br>
            <a:r>
              <a:rPr lang="vi-VN" dirty="0" smtClean="0"/>
              <a:t>chẳng có ai ngoài Ngài.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7941939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38</TotalTime>
  <Words>19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SUY TÔN  CHÚA NĂNG QUYỀN</vt:lpstr>
      <vt:lpstr>Thành kính dâng lên  ngàn tiếng suy tôn  Chúa oai nghi  năng quyền. </vt:lpstr>
      <vt:lpstr>Lòng con trông mong,  lòng con khát khao  được gần Ngài,  được tôn vinh Ngài. </vt:lpstr>
      <vt:lpstr>Lạy Chúa yêu thương  Ngài là nơi an nghỉ  của con. </vt:lpstr>
      <vt:lpstr>Lòng con suy tôn  lạy Chúa oai nghi,  chẳng có ai ngoài Ngài.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7</cp:revision>
  <dcterms:created xsi:type="dcterms:W3CDTF">2018-01-19T15:23:14Z</dcterms:created>
  <dcterms:modified xsi:type="dcterms:W3CDTF">2018-02-07T10:13:57Z</dcterms:modified>
</cp:coreProperties>
</file>