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0" autoAdjust="0"/>
    <p:restoredTop sz="96305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NGỢI </a:t>
            </a:r>
            <a:r>
              <a:rPr lang="en-US" dirty="0"/>
              <a:t>CA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TÌNH </a:t>
            </a:r>
            <a:r>
              <a:rPr lang="en-US" dirty="0"/>
              <a:t>YÊU THIÊN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nhau ta vui hoan ca tình yêu Thiên Chúa </a:t>
            </a:r>
          </a:p>
          <a:p>
            <a:r>
              <a:rPr lang="vi-VN" dirty="0" smtClean="0"/>
              <a:t>đến muôn đời hát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khen </a:t>
            </a:r>
            <a:r>
              <a:rPr lang="vi-VN" dirty="0" smtClean="0"/>
              <a:t>ngợi Chúa trên trời.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nhau ta vui hoan ca tình yêu Thiên Chúa </a:t>
            </a:r>
          </a:p>
          <a:p>
            <a:r>
              <a:rPr lang="vi-VN" dirty="0" smtClean="0"/>
              <a:t>đến muôn đời hát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khen </a:t>
            </a:r>
            <a:r>
              <a:rPr lang="vi-VN" dirty="0" smtClean="0"/>
              <a:t>ngợi ơn Chúa yêu </a:t>
            </a:r>
            <a:br>
              <a:rPr lang="vi-VN" dirty="0" smtClean="0"/>
            </a:br>
            <a:r>
              <a:rPr lang="vi-VN" dirty="0" smtClean="0"/>
              <a:t>cao sâu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267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lòng tôi sẽ luôn hát khen sự thành tín Chúa đến khắp nơi nơi.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973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lòng tôi sẽ luôn hát khen sự thành tín Chúa cho đến mãi mãi</a:t>
            </a:r>
            <a:br>
              <a:rPr lang="vi-VN" dirty="0" smtClean="0"/>
            </a:br>
            <a:r>
              <a:rPr lang="vi-VN" dirty="0" smtClean="0"/>
              <a:t>muôn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4314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nhau ta vui hoan ca tình yêu Thiên Chúa </a:t>
            </a:r>
            <a:br>
              <a:rPr lang="vi-VN" dirty="0" smtClean="0"/>
            </a:br>
            <a:r>
              <a:rPr lang="vi-VN" dirty="0" smtClean="0"/>
              <a:t>đến muôn đời </a:t>
            </a:r>
            <a:br>
              <a:rPr lang="vi-VN" dirty="0" smtClean="0"/>
            </a:br>
            <a:r>
              <a:rPr lang="vi-VN" dirty="0" smtClean="0"/>
              <a:t>hát khen ngợi Chúa </a:t>
            </a:r>
            <a:br>
              <a:rPr lang="vi-VN" dirty="0" smtClean="0"/>
            </a:br>
            <a:r>
              <a:rPr lang="vi-VN" dirty="0" smtClean="0"/>
              <a:t>trên trời.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989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Cùng nhau ta vui hoan ca tình yêu Thiên Chúa </a:t>
            </a:r>
            <a:br>
              <a:rPr lang="vi-VN" dirty="0" smtClean="0"/>
            </a:br>
            <a:r>
              <a:rPr lang="vi-VN" dirty="0" smtClean="0"/>
              <a:t>đến muôn đời </a:t>
            </a:r>
          </a:p>
          <a:p>
            <a:r>
              <a:rPr lang="vi-VN" dirty="0" smtClean="0"/>
              <a:t>hát khen ngợi ơn Chúa yêu cao sâu tuyệt vời.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881274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</TotalTime>
  <Words>81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NGỢI CA  TÌNH YÊU THIÊN CHÚA</vt:lpstr>
      <vt:lpstr>Cùng nhau ta vui hoan ca tình yêu Thiên Chúa  đến muôn đời hát  khen ngợi Chúa trên trời. </vt:lpstr>
      <vt:lpstr>Cùng nhau ta vui hoan ca tình yêu Thiên Chúa  đến muôn đời hát  khen ngợi ơn Chúa yêu  cao sâu tuyệt vời. </vt:lpstr>
      <vt:lpstr>Từ lòng tôi sẽ luôn hát khen sự thành tín Chúa đến khắp nơi nơi.</vt:lpstr>
      <vt:lpstr>Từ lòng tôi sẽ luôn hát khen sự thành tín Chúa cho đến mãi mãi muôn đời. </vt:lpstr>
      <vt:lpstr>Cùng nhau ta vui hoan ca tình yêu Thiên Chúa  đến muôn đời  hát khen ngợi Chúa  trên trời.</vt:lpstr>
      <vt:lpstr>Cùng nhau ta vui hoan ca tình yêu Thiên Chúa  đến muôn đời  hát khen ngợi ơn Chúa yêu cao sâu tuyệt vời.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9</cp:revision>
  <dcterms:created xsi:type="dcterms:W3CDTF">2018-01-19T15:23:14Z</dcterms:created>
  <dcterms:modified xsi:type="dcterms:W3CDTF">2018-02-07T09:57:37Z</dcterms:modified>
</cp:coreProperties>
</file>