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8" autoAdjust="0"/>
    <p:restoredTop sz="86412" autoAdjust="0"/>
  </p:normalViewPr>
  <p:slideViewPr>
    <p:cSldViewPr snapToGrid="0">
      <p:cViewPr>
        <p:scale>
          <a:sx n="25" d="100"/>
          <a:sy n="25" d="100"/>
        </p:scale>
        <p:origin x="2586" y="1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HÁT </a:t>
            </a:r>
            <a:r>
              <a:rPr lang="en-US" dirty="0"/>
              <a:t>KHEN GIÊ-XU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Giê-xu Christ </a:t>
            </a:r>
            <a:br>
              <a:rPr lang="vi-VN" dirty="0" smtClean="0"/>
            </a:br>
            <a:r>
              <a:rPr lang="vi-VN" dirty="0" smtClean="0"/>
              <a:t>Vua Thánh muôn đời </a:t>
            </a:r>
            <a:br>
              <a:rPr lang="vi-VN" dirty="0" smtClean="0"/>
            </a:br>
            <a:r>
              <a:rPr lang="vi-VN" dirty="0" smtClean="0"/>
              <a:t>vui hát mừng Vua Giê-xu.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4242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Nguyện xin thiên ân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của Chúa </a:t>
            </a:r>
            <a:r>
              <a:rPr lang="vi-VN" dirty="0"/>
              <a:t>Trời </a:t>
            </a:r>
            <a:br>
              <a:rPr lang="vi-VN" dirty="0"/>
            </a:br>
            <a:r>
              <a:rPr lang="vi-VN" dirty="0"/>
              <a:t>sẽ ban cho dân Ngài 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>mãi </a:t>
            </a:r>
            <a:r>
              <a:rPr lang="vi-VN" dirty="0"/>
              <a:t>mãi. </a:t>
            </a:r>
          </a:p>
        </p:txBody>
      </p:sp>
    </p:spTree>
    <p:extLst>
      <p:ext uri="{BB962C8B-B14F-4D97-AF65-F5344CB8AC3E}">
        <p14:creationId xmlns:p14="http://schemas.microsoft.com/office/powerpoint/2010/main" val="225598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Nguyện hát xướng mãi chúc tôn Giê-xu. </a:t>
            </a:r>
            <a:br>
              <a:rPr lang="vi-VN" dirty="0" smtClean="0"/>
            </a:br>
            <a:r>
              <a:rPr lang="vi-VN" dirty="0" smtClean="0"/>
              <a:t>Hát khen </a:t>
            </a:r>
            <a:br>
              <a:rPr lang="vi-VN" dirty="0" smtClean="0"/>
            </a:br>
            <a:r>
              <a:rPr lang="vi-VN" dirty="0" smtClean="0"/>
              <a:t>Vua trên mọi vua.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0794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Hát vang. Hát chúc tôn Giê-xu yêu dấu. </a:t>
            </a:r>
            <a:br>
              <a:rPr lang="vi-VN" dirty="0" smtClean="0"/>
            </a:br>
            <a:r>
              <a:rPr lang="vi-VN" dirty="0" smtClean="0"/>
              <a:t>Hát vang. Mãi hát khen Giê-xu.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0540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AutoNum type="arabicPeriod"/>
            </a:pPr>
            <a:r>
              <a:rPr lang="vi-VN" dirty="0" smtClean="0"/>
              <a:t>Ha-lê-lu-gia</a:t>
            </a:r>
            <a:br>
              <a:rPr lang="vi-VN" dirty="0" smtClean="0"/>
            </a:br>
            <a:r>
              <a:rPr lang="vi-VN" dirty="0" smtClean="0"/>
              <a:t> Ha-lê-lu Ha lê-lu-gia </a:t>
            </a:r>
            <a:br>
              <a:rPr lang="vi-VN" dirty="0" smtClean="0"/>
            </a:br>
            <a:r>
              <a:rPr lang="vi-VN" dirty="0" smtClean="0"/>
              <a:t>Ha-lê-lu Ha-lê-lu-gia</a:t>
            </a:r>
            <a:br>
              <a:rPr lang="vi-VN" dirty="0" smtClean="0"/>
            </a:br>
            <a:r>
              <a:rPr lang="vi-VN" dirty="0" smtClean="0"/>
              <a:t>Ha-lê-lu vui hát mừng Vua Giê-xu.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9788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Nguyện xin thiên ân </a:t>
            </a:r>
            <a:br>
              <a:rPr lang="vi-VN" dirty="0" smtClean="0"/>
            </a:br>
            <a:r>
              <a:rPr lang="vi-VN" dirty="0" smtClean="0"/>
              <a:t>của Chúa Trời </a:t>
            </a:r>
            <a:br>
              <a:rPr lang="vi-VN" dirty="0" smtClean="0"/>
            </a:br>
            <a:r>
              <a:rPr lang="vi-VN" dirty="0" smtClean="0"/>
              <a:t>sẽ ban cho dân Ngài </a:t>
            </a:r>
            <a:br>
              <a:rPr lang="vi-VN" dirty="0" smtClean="0"/>
            </a:br>
            <a:r>
              <a:rPr lang="vi-VN" dirty="0" smtClean="0"/>
              <a:t>mãi mãi.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6738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Nguyện hát xướng mãi chúc tôn Giê-xu. </a:t>
            </a:r>
            <a:br>
              <a:rPr lang="vi-VN" dirty="0" smtClean="0"/>
            </a:br>
            <a:r>
              <a:rPr lang="vi-VN" dirty="0" smtClean="0"/>
              <a:t>Hát khen Vua trên </a:t>
            </a:r>
            <a:br>
              <a:rPr lang="vi-VN" dirty="0" smtClean="0"/>
            </a:br>
            <a:r>
              <a:rPr lang="vi-VN" dirty="0" smtClean="0"/>
              <a:t>mọi vua.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3142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Hát vang. Hát chúc tôn Giê-xu yêu dấu. </a:t>
            </a:r>
            <a:br>
              <a:rPr lang="vi-VN" dirty="0" smtClean="0"/>
            </a:br>
            <a:r>
              <a:rPr lang="vi-VN" dirty="0" smtClean="0"/>
              <a:t>Hát vang. Mãi hát khen Giê-xu.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7547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Giê-xu Christ </a:t>
            </a:r>
            <a:br>
              <a:rPr lang="vi-VN" dirty="0" smtClean="0"/>
            </a:br>
            <a:r>
              <a:rPr lang="vi-VN" dirty="0" smtClean="0"/>
              <a:t>chân Chúa oai quyền. </a:t>
            </a:r>
            <a:br>
              <a:rPr lang="vi-VN" dirty="0" smtClean="0"/>
            </a:br>
            <a:r>
              <a:rPr lang="vi-VN" dirty="0" smtClean="0"/>
              <a:t>Giê-xu Christ cai quản muôn loài.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0131520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47</TotalTime>
  <Words>54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Presentation1</vt:lpstr>
      <vt:lpstr>HÁT KHEN GIÊ-XU</vt:lpstr>
      <vt:lpstr>Nguyện xin thiên ân  của Chúa Trời  sẽ ban cho dân Ngài  mãi mãi. </vt:lpstr>
      <vt:lpstr>Nguyện hát xướng mãi chúc tôn Giê-xu.  Hát khen  Vua trên mọi vua. </vt:lpstr>
      <vt:lpstr>Hát vang. Hát chúc tôn Giê-xu yêu dấu.  Hát vang. Mãi hát khen Giê-xu. </vt:lpstr>
      <vt:lpstr>Ha-lê-lu-gia  Ha-lê-lu Ha lê-lu-gia  Ha-lê-lu Ha-lê-lu-gia Ha-lê-lu vui hát mừng Vua Giê-xu. </vt:lpstr>
      <vt:lpstr>Nguyện xin thiên ân  của Chúa Trời  sẽ ban cho dân Ngài  mãi mãi.</vt:lpstr>
      <vt:lpstr>Nguyện hát xướng mãi chúc tôn Giê-xu.  Hát khen Vua trên  mọi vua. </vt:lpstr>
      <vt:lpstr>Hát vang. Hát chúc tôn Giê-xu yêu dấu.  Hát vang. Mãi hát khen Giê-xu. </vt:lpstr>
      <vt:lpstr>2. Giê-xu Christ  chân Chúa oai quyền.  Giê-xu Christ cai quản muôn loài.</vt:lpstr>
      <vt:lpstr>Giê-xu Christ  Vua Thánh muôn đời  vui hát mừng Vua Giê-xu.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10</cp:revision>
  <dcterms:created xsi:type="dcterms:W3CDTF">2018-01-19T15:23:14Z</dcterms:created>
  <dcterms:modified xsi:type="dcterms:W3CDTF">2018-02-07T10:11:08Z</dcterms:modified>
</cp:coreProperties>
</file>