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 autoAdjust="0"/>
    <p:restoredTop sz="86412" autoAdjust="0"/>
  </p:normalViewPr>
  <p:slideViewPr>
    <p:cSldViewPr snapToGrid="0">
      <p:cViewPr varScale="1">
        <p:scale>
          <a:sx n="79" d="100"/>
          <a:sy n="79" d="100"/>
        </p:scale>
        <p:origin x="5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VINH </a:t>
            </a:r>
            <a:r>
              <a:rPr lang="en-US" dirty="0"/>
              <a:t>QUANG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VUA </a:t>
            </a:r>
            <a:r>
              <a:rPr lang="en-US" dirty="0"/>
              <a:t>GIÊ-XU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Ôi rạng ngời! Thiên nhan vinh quang ngàn đời, </a:t>
            </a:r>
          </a:p>
          <a:p>
            <a:r>
              <a:rPr lang="vi-VN" dirty="0" smtClean="0"/>
              <a:t>từ ngôi chí thánh </a:t>
            </a:r>
            <a:br>
              <a:rPr lang="vi-VN" dirty="0" smtClean="0"/>
            </a:br>
            <a:r>
              <a:rPr lang="vi-VN" dirty="0" smtClean="0"/>
              <a:t>nguồn yêu thương </a:t>
            </a:r>
            <a:br>
              <a:rPr lang="vi-VN" dirty="0" smtClean="0"/>
            </a:br>
            <a:r>
              <a:rPr lang="vi-VN" dirty="0" smtClean="0"/>
              <a:t>soi rạng nơi nơi.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242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Ôi rạng ngời! </a:t>
            </a:r>
            <a:r>
              <a:rPr lang="vi-VN" dirty="0" smtClean="0"/>
              <a:t>Vinh </a:t>
            </a:r>
            <a:r>
              <a:rPr lang="vi-VN" dirty="0" smtClean="0"/>
              <a:t>danh Giê-xu ngàn đời, </a:t>
            </a:r>
          </a:p>
          <a:p>
            <a:r>
              <a:rPr lang="vi-VN" dirty="0" smtClean="0"/>
              <a:t>tiếng ca dậy vang núi cao biển xanh khắp nơi </a:t>
            </a:r>
            <a:br>
              <a:rPr lang="vi-VN" dirty="0" smtClean="0"/>
            </a:br>
            <a:r>
              <a:rPr lang="vi-VN" dirty="0" smtClean="0"/>
              <a:t>trời cao.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0030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Lời suy tôn từ miền </a:t>
            </a:r>
            <a:br>
              <a:rPr lang="vi-VN" dirty="0" smtClean="0"/>
            </a:br>
            <a:r>
              <a:rPr lang="vi-VN" dirty="0" smtClean="0"/>
              <a:t>trần gian vang rền </a:t>
            </a:r>
            <a:br>
              <a:rPr lang="vi-VN" dirty="0" smtClean="0"/>
            </a:br>
            <a:r>
              <a:rPr lang="vi-VN" dirty="0" smtClean="0"/>
              <a:t>ngôi báu trên trời.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5855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Cùng dâng lên </a:t>
            </a:r>
            <a:br>
              <a:rPr lang="vi-VN" dirty="0" smtClean="0"/>
            </a:br>
            <a:r>
              <a:rPr lang="vi-VN" dirty="0" smtClean="0"/>
              <a:t>ngàn lời tung hô </a:t>
            </a:r>
            <a:br>
              <a:rPr lang="vi-VN" dirty="0" smtClean="0"/>
            </a:br>
            <a:r>
              <a:rPr lang="vi-VN" dirty="0" smtClean="0"/>
              <a:t>Giê-xu là Vua Thánh.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1066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Ôi rạng ngời! </a:t>
            </a:r>
            <a:br>
              <a:rPr lang="vi-VN" dirty="0" smtClean="0"/>
            </a:br>
            <a:r>
              <a:rPr lang="vi-VN" dirty="0" smtClean="0"/>
              <a:t>Vinh danh </a:t>
            </a:r>
            <a:br>
              <a:rPr lang="vi-VN" dirty="0" smtClean="0"/>
            </a:br>
            <a:r>
              <a:rPr lang="vi-VN" dirty="0" smtClean="0"/>
              <a:t>Giê-xu ngàn đời,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0210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vua thờ tôn </a:t>
            </a:r>
            <a:br>
              <a:rPr lang="vi-VN" dirty="0" smtClean="0"/>
            </a:br>
            <a:r>
              <a:rPr lang="vi-VN" dirty="0" smtClean="0"/>
              <a:t>Đấng xưa đã chết </a:t>
            </a:r>
            <a:br>
              <a:rPr lang="vi-VN" dirty="0" smtClean="0"/>
            </a:br>
            <a:r>
              <a:rPr lang="vi-VN" dirty="0" smtClean="0"/>
              <a:t>hiển vinh phục sinh. 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870132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52</TotalTime>
  <Words>53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VINH QUANG  VUA GIÊ-XU</vt:lpstr>
      <vt:lpstr>Ôi rạng ngời! Thiên nhan vinh quang ngàn đời,  từ ngôi chí thánh  nguồn yêu thương  soi rạng nơi nơi. </vt:lpstr>
      <vt:lpstr>Ôi rạng ngời! Vinh danh Giê-xu ngàn đời,  tiếng ca dậy vang núi cao biển xanh khắp nơi  trời cao. </vt:lpstr>
      <vt:lpstr>Lời suy tôn từ miền  trần gian vang rền  ngôi báu trên trời. </vt:lpstr>
      <vt:lpstr>Cùng dâng lên  ngàn lời tung hô  Giê-xu là Vua Thánh. </vt:lpstr>
      <vt:lpstr>Ôi rạng ngời!  Vinh danh  Giê-xu ngàn đời, </vt:lpstr>
      <vt:lpstr>các vua thờ tôn  Đấng xưa đã chết  hiển vinh phục sinh. 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11</cp:revision>
  <dcterms:created xsi:type="dcterms:W3CDTF">2018-01-19T15:23:14Z</dcterms:created>
  <dcterms:modified xsi:type="dcterms:W3CDTF">2018-02-07T10:14:56Z</dcterms:modified>
</cp:coreProperties>
</file>