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>
        <p:scale>
          <a:sx n="33" d="100"/>
          <a:sy n="33" d="100"/>
        </p:scale>
        <p:origin x="2310" y="10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VUI </a:t>
            </a:r>
            <a:r>
              <a:rPr lang="en-US" dirty="0"/>
              <a:t>MỪNG CA HÁT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Vui mừng ca hát </a:t>
            </a:r>
            <a:br>
              <a:rPr lang="vi-VN" dirty="0" smtClean="0"/>
            </a:br>
            <a:r>
              <a:rPr lang="vi-VN" dirty="0" smtClean="0"/>
              <a:t>khen ngợi Ngài, </a:t>
            </a:r>
          </a:p>
          <a:p>
            <a:r>
              <a:rPr lang="vi-VN" dirty="0" smtClean="0"/>
              <a:t>rao truyền quyền năng Ngài khắp.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42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Danh Ngài tôn quý </a:t>
            </a:r>
            <a:br>
              <a:rPr lang="vi-VN" dirty="0" smtClean="0"/>
            </a:br>
            <a:r>
              <a:rPr lang="vi-VN" dirty="0" smtClean="0"/>
              <a:t>trên mọi loài, </a:t>
            </a:r>
          </a:p>
          <a:p>
            <a:r>
              <a:rPr lang="vi-VN" dirty="0" smtClean="0"/>
              <a:t>nước Cha mau đến </a:t>
            </a:r>
            <a:br>
              <a:rPr lang="vi-VN" dirty="0" smtClean="0"/>
            </a:br>
            <a:r>
              <a:rPr lang="vi-VN" dirty="0" smtClean="0"/>
              <a:t>A-men.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709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Tôn vinh Giê-hô-va </a:t>
            </a:r>
            <a:br>
              <a:rPr lang="vi-VN" dirty="0" smtClean="0"/>
            </a:br>
            <a:r>
              <a:rPr lang="vi-VN" dirty="0" smtClean="0"/>
              <a:t>muôn đời khá hát. </a:t>
            </a:r>
          </a:p>
          <a:p>
            <a:r>
              <a:rPr lang="vi-VN" dirty="0" smtClean="0"/>
              <a:t>Chung dâng lên Chúa muôn loài bài ca mới.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641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khen ơn xót thương muôn loài khá hát. </a:t>
            </a:r>
          </a:p>
          <a:p>
            <a:r>
              <a:rPr lang="vi-VN" dirty="0" smtClean="0"/>
              <a:t>Ha-lê-lu-gia </a:t>
            </a:r>
            <a:br>
              <a:rPr lang="vi-VN" dirty="0" smtClean="0"/>
            </a:br>
            <a:r>
              <a:rPr lang="vi-VN" dirty="0" smtClean="0"/>
              <a:t>kính khen Ngài.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155650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50</TotalTime>
  <Words>26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VUI MỪNG CA HÁT</vt:lpstr>
      <vt:lpstr>Vui mừng ca hát  khen ngợi Ngài,  rao truyền quyền năng Ngài khắp. </vt:lpstr>
      <vt:lpstr>Danh Ngài tôn quý  trên mọi loài,  nước Cha mau đến  A-men. </vt:lpstr>
      <vt:lpstr>Tôn vinh Giê-hô-va  muôn đời khá hát.  Chung dâng lên Chúa muôn loài bài ca mới. </vt:lpstr>
      <vt:lpstr>Ca khen ơn xót thương muôn loài khá hát.  Ha-lê-lu-gia  kính khen Ngài.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11</cp:revision>
  <dcterms:created xsi:type="dcterms:W3CDTF">2018-01-19T15:23:14Z</dcterms:created>
  <dcterms:modified xsi:type="dcterms:W3CDTF">2018-02-07T10:14:23Z</dcterms:modified>
</cp:coreProperties>
</file>