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8" autoAdjust="0"/>
    <p:restoredTop sz="86412" autoAdjust="0"/>
  </p:normalViewPr>
  <p:slideViewPr>
    <p:cSldViewPr snapToGrid="0">
      <p:cViewPr varScale="1">
        <p:scale>
          <a:sx n="79" d="100"/>
          <a:sy n="79" d="100"/>
        </p:scale>
        <p:origin x="54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TÌNH </a:t>
            </a:r>
            <a:r>
              <a:rPr lang="en-US" dirty="0"/>
              <a:t>YÊU LỚN LAO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Tình yêu Ngài thật cao </a:t>
            </a:r>
            <a:br>
              <a:rPr lang="vi-VN" dirty="0" smtClean="0"/>
            </a:br>
            <a:r>
              <a:rPr lang="vi-VN" dirty="0" smtClean="0"/>
              <a:t>cao vút trời mây, </a:t>
            </a:r>
          </a:p>
          <a:p>
            <a:r>
              <a:rPr lang="vi-VN" dirty="0" smtClean="0"/>
              <a:t>biết lấy chi đo lường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ôi </a:t>
            </a:r>
            <a:r>
              <a:rPr lang="vi-VN" dirty="0" smtClean="0"/>
              <a:t>tình yêu Chúa vời cao.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4242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Tình yêu Ngài thật sâu </a:t>
            </a:r>
            <a:br>
              <a:rPr lang="vi-VN" dirty="0" smtClean="0"/>
            </a:br>
            <a:r>
              <a:rPr lang="vi-VN" dirty="0" smtClean="0"/>
              <a:t>sâu thẳm bể khơi, </a:t>
            </a:r>
          </a:p>
          <a:p>
            <a:r>
              <a:rPr lang="vi-VN" dirty="0" smtClean="0"/>
              <a:t>mãi đến muôn đời </a:t>
            </a:r>
            <a:br>
              <a:rPr lang="vi-VN" dirty="0" smtClean="0"/>
            </a:br>
            <a:r>
              <a:rPr lang="vi-VN" dirty="0" smtClean="0"/>
              <a:t>không hề phôi phai.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7452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Lớn lao vô cùng </a:t>
            </a:r>
            <a:br>
              <a:rPr lang="vi-VN" dirty="0" smtClean="0"/>
            </a:br>
            <a:r>
              <a:rPr lang="vi-VN" dirty="0" smtClean="0"/>
              <a:t>lớn lao thay ơn Ngài, </a:t>
            </a:r>
          </a:p>
          <a:p>
            <a:r>
              <a:rPr lang="vi-VN" dirty="0" smtClean="0"/>
              <a:t>đến muôn muôn đời </a:t>
            </a:r>
            <a:br>
              <a:rPr lang="vi-VN" dirty="0" smtClean="0"/>
            </a:br>
            <a:r>
              <a:rPr lang="vi-VN" dirty="0" smtClean="0"/>
              <a:t>Chúa luôn tuyệt vời.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8656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Lớn lao vô cùng </a:t>
            </a:r>
            <a:br>
              <a:rPr lang="vi-VN" dirty="0" smtClean="0"/>
            </a:br>
            <a:r>
              <a:rPr lang="vi-VN" dirty="0" smtClean="0"/>
              <a:t>lớn lao thay ơn Ngài, </a:t>
            </a:r>
          </a:p>
          <a:p>
            <a:r>
              <a:rPr lang="vi-VN" dirty="0" smtClean="0"/>
              <a:t>đến muôn muôn đời </a:t>
            </a:r>
            <a:br>
              <a:rPr lang="vi-VN" dirty="0" smtClean="0"/>
            </a:br>
            <a:r>
              <a:rPr lang="vi-VN" dirty="0" smtClean="0"/>
              <a:t>Chúa là yêu thương.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0473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Tình yêu Ngài luôn </a:t>
            </a:r>
            <a:br>
              <a:rPr lang="vi-VN" dirty="0" smtClean="0"/>
            </a:br>
            <a:r>
              <a:rPr lang="vi-VN" dirty="0" smtClean="0"/>
              <a:t>bao phủ đời con, </a:t>
            </a:r>
          </a:p>
          <a:p>
            <a:r>
              <a:rPr lang="vi-VN" dirty="0" smtClean="0"/>
              <a:t>sẽ không phai mờ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ôi tình </a:t>
            </a:r>
            <a:r>
              <a:rPr lang="vi-VN" dirty="0" smtClean="0"/>
              <a:t>yêu Chúa đậm sâu.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30951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Ngài luôn là bài ca </a:t>
            </a:r>
            <a:br>
              <a:rPr lang="vi-VN" dirty="0" smtClean="0"/>
            </a:br>
            <a:r>
              <a:rPr lang="vi-VN" dirty="0" smtClean="0"/>
              <a:t>trong tâm của con, </a:t>
            </a:r>
          </a:p>
          <a:p>
            <a:r>
              <a:rPr lang="vi-VN" dirty="0" smtClean="0"/>
              <a:t>Chúa yêu con nhiều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muôn </a:t>
            </a:r>
            <a:r>
              <a:rPr lang="vi-VN" dirty="0" smtClean="0"/>
              <a:t>đời Chúa vẫn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còn</a:t>
            </a:r>
            <a:r>
              <a:rPr lang="en-US" dirty="0" smtClean="0"/>
              <a:t> </a:t>
            </a:r>
            <a:r>
              <a:rPr lang="vi-VN" dirty="0" smtClean="0"/>
              <a:t>yêu</a:t>
            </a:r>
            <a:r>
              <a:rPr lang="vi-VN" dirty="0" smtClean="0"/>
              <a:t>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6416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Lớn lao vô cùng </a:t>
            </a:r>
            <a:br>
              <a:rPr lang="vi-VN" dirty="0" smtClean="0"/>
            </a:br>
            <a:r>
              <a:rPr lang="vi-VN" dirty="0" smtClean="0"/>
              <a:t>lớn lao thay ơn Ngài, </a:t>
            </a:r>
          </a:p>
          <a:p>
            <a:r>
              <a:rPr lang="vi-VN" dirty="0" smtClean="0"/>
              <a:t>đến muôn muôn đời </a:t>
            </a:r>
            <a:br>
              <a:rPr lang="vi-VN" dirty="0" smtClean="0"/>
            </a:br>
            <a:r>
              <a:rPr lang="vi-VN" dirty="0" smtClean="0"/>
              <a:t>Chúa luôn tuyệt vời.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37057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Lớn lao vô cùng </a:t>
            </a:r>
            <a:br>
              <a:rPr lang="vi-VN" dirty="0" smtClean="0"/>
            </a:br>
            <a:r>
              <a:rPr lang="vi-VN" dirty="0" smtClean="0"/>
              <a:t>lớn lao thay ơn Ngài, </a:t>
            </a:r>
          </a:p>
          <a:p>
            <a:r>
              <a:rPr lang="vi-VN" dirty="0" smtClean="0"/>
              <a:t>đến muôn muôn đời </a:t>
            </a:r>
            <a:br>
              <a:rPr lang="vi-VN" dirty="0" smtClean="0"/>
            </a:br>
            <a:r>
              <a:rPr lang="vi-VN" dirty="0" smtClean="0"/>
              <a:t>Chúa là yêu thương.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6062756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54</TotalTime>
  <Words>39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TÌNH YÊU LỚN LAO</vt:lpstr>
      <vt:lpstr>Tình yêu Ngài thật cao  cao vút trời mây,  biết lấy chi đo lường  ôi tình yêu Chúa vời cao. </vt:lpstr>
      <vt:lpstr>Tình yêu Ngài thật sâu  sâu thẳm bể khơi,  mãi đến muôn đời  không hề phôi phai. </vt:lpstr>
      <vt:lpstr>Lớn lao vô cùng  lớn lao thay ơn Ngài,  đến muôn muôn đời  Chúa luôn tuyệt vời. </vt:lpstr>
      <vt:lpstr>Lớn lao vô cùng  lớn lao thay ơn Ngài,  đến muôn muôn đời  Chúa là yêu thương. </vt:lpstr>
      <vt:lpstr>Tình yêu Ngài luôn  bao phủ đời con,  sẽ không phai mờ  ôi tình yêu Chúa đậm sâu. </vt:lpstr>
      <vt:lpstr>Ngài luôn là bài ca  trong tâm của con,  Chúa yêu con nhiều  muôn đời Chúa vẫn  còn yêu. </vt:lpstr>
      <vt:lpstr>Lớn lao vô cùng  lớn lao thay ơn Ngài,  đến muôn muôn đời  Chúa luôn tuyệt vời. </vt:lpstr>
      <vt:lpstr>Lớn lao vô cùng  lớn lao thay ơn Ngài,  đến muôn muôn đời  Chúa là yêu thương.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13</cp:revision>
  <dcterms:created xsi:type="dcterms:W3CDTF">2018-01-19T15:23:14Z</dcterms:created>
  <dcterms:modified xsi:type="dcterms:W3CDTF">2018-02-08T02:54:24Z</dcterms:modified>
</cp:coreProperties>
</file>