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72" r:id="rId3"/>
    <p:sldId id="275" r:id="rId4"/>
    <p:sldId id="274" r:id="rId5"/>
    <p:sldId id="27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8" autoAdjust="0"/>
    <p:restoredTop sz="86412" autoAdjust="0"/>
  </p:normalViewPr>
  <p:slideViewPr>
    <p:cSldViewPr snapToGrid="0">
      <p:cViewPr varScale="1">
        <p:scale>
          <a:sx n="79" d="100"/>
          <a:sy n="79" d="100"/>
        </p:scale>
        <p:origin x="54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GIÊ-XU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CON </a:t>
            </a:r>
            <a:r>
              <a:rPr lang="en-US"/>
              <a:t>SUY TÔN NGÀI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Giê-xu, </a:t>
            </a:r>
            <a:br>
              <a:rPr lang="vi-VN" dirty="0" smtClean="0"/>
            </a:br>
            <a:r>
              <a:rPr lang="vi-VN" dirty="0" smtClean="0"/>
              <a:t>con suy tôn Ngài, </a:t>
            </a:r>
          </a:p>
          <a:p>
            <a:r>
              <a:rPr lang="vi-VN" dirty="0" smtClean="0"/>
              <a:t>ngự vào lòng con </a:t>
            </a:r>
            <a:br>
              <a:rPr lang="vi-VN" dirty="0" smtClean="0"/>
            </a:br>
            <a:r>
              <a:rPr lang="vi-VN" dirty="0" smtClean="0"/>
              <a:t>phút này.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160627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Hiện hữu giữa chính nơi con tôn thờ, </a:t>
            </a:r>
          </a:p>
          <a:p>
            <a:r>
              <a:rPr lang="vi-VN" dirty="0" smtClean="0"/>
              <a:t>hỡi Chúa lắng nghe </a:t>
            </a:r>
            <a:br>
              <a:rPr lang="vi-VN" dirty="0" smtClean="0"/>
            </a:br>
            <a:r>
              <a:rPr lang="vi-VN" dirty="0" smtClean="0"/>
              <a:t>bao lời ngợi khen.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845480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Bên ngôi Giê-xu </a:t>
            </a:r>
            <a:br>
              <a:rPr lang="vi-VN" dirty="0" smtClean="0"/>
            </a:br>
            <a:r>
              <a:rPr lang="vi-VN" dirty="0" smtClean="0"/>
              <a:t>lòng con tôn thờ Ngài. </a:t>
            </a:r>
          </a:p>
          <a:p>
            <a:r>
              <a:rPr lang="vi-VN" dirty="0" smtClean="0"/>
              <a:t>Bên ngôi Giê-xu con </a:t>
            </a:r>
            <a:br>
              <a:rPr lang="vi-VN" dirty="0" smtClean="0"/>
            </a:br>
            <a:r>
              <a:rPr lang="vi-VN" dirty="0" smtClean="0"/>
              <a:t>chúc tôn danh Ngài.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6035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Vua Giê-xu ôi </a:t>
            </a:r>
            <a:br>
              <a:rPr lang="vi-VN" dirty="0" smtClean="0"/>
            </a:br>
            <a:r>
              <a:rPr lang="vi-VN" dirty="0" smtClean="0"/>
              <a:t>xin đến cai trị lòng,</a:t>
            </a:r>
          </a:p>
          <a:p>
            <a:r>
              <a:rPr lang="vi-VN" dirty="0" smtClean="0"/>
              <a:t>ở luôn với tâm hồn </a:t>
            </a:r>
            <a:br>
              <a:rPr lang="vi-VN" dirty="0" smtClean="0"/>
            </a:br>
            <a:r>
              <a:rPr lang="vi-VN" dirty="0" smtClean="0"/>
              <a:t>chúng con nơi đây. 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0085243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54</TotalTime>
  <Words>23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Presentation1</vt:lpstr>
      <vt:lpstr>GIÊ-XU,  CON SUY TÔN NGÀI</vt:lpstr>
      <vt:lpstr>Giê-xu,  con suy tôn Ngài,  ngự vào lòng con  phút này. </vt:lpstr>
      <vt:lpstr>Hiện hữu giữa chính nơi con tôn thờ,  hỡi Chúa lắng nghe  bao lời ngợi khen. </vt:lpstr>
      <vt:lpstr>Bên ngôi Giê-xu  lòng con tôn thờ Ngài.  Bên ngôi Giê-xu con  chúc tôn danh Ngài. </vt:lpstr>
      <vt:lpstr>Vua Giê-xu ôi  xin đến cai trị lòng, ở luôn với tâm hồn  chúng con nơi đây. 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VỚI CẢ TRÁI TIM</dc:title>
  <dc:creator>Ha Le</dc:creator>
  <cp:lastModifiedBy>Ha Le</cp:lastModifiedBy>
  <cp:revision>13</cp:revision>
  <dcterms:created xsi:type="dcterms:W3CDTF">2018-01-19T15:23:14Z</dcterms:created>
  <dcterms:modified xsi:type="dcterms:W3CDTF">2018-02-08T03:07:17Z</dcterms:modified>
</cp:coreProperties>
</file>