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8" autoAdjust="0"/>
    <p:restoredTop sz="86412" autoAdjust="0"/>
  </p:normalViewPr>
  <p:slideViewPr>
    <p:cSldViewPr snapToGrid="0">
      <p:cViewPr>
        <p:scale>
          <a:sx n="66" d="100"/>
          <a:sy n="66" d="100"/>
        </p:scale>
        <p:origin x="1026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VINH </a:t>
            </a:r>
            <a:r>
              <a:rPr lang="en-US" dirty="0"/>
              <a:t>DIỆU CHIÊN CON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Vinh diệu cao quí thay Chiên Con này. </a:t>
            </a:r>
          </a:p>
          <a:p>
            <a:r>
              <a:rPr lang="vi-VN" dirty="0" smtClean="0"/>
              <a:t>Giê-xu con suy tôn </a:t>
            </a:r>
            <a:br>
              <a:rPr lang="vi-VN" dirty="0" smtClean="0"/>
            </a:br>
            <a:r>
              <a:rPr lang="vi-VN" dirty="0" smtClean="0"/>
              <a:t>mình Chúa thôi.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6062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Chúc tụng cho Đấng </a:t>
            </a:r>
            <a:br>
              <a:rPr lang="vi-VN" dirty="0" smtClean="0"/>
            </a:br>
            <a:r>
              <a:rPr lang="vi-VN" dirty="0" smtClean="0"/>
              <a:t>trên ngôi muôn đời. </a:t>
            </a:r>
          </a:p>
          <a:p>
            <a:r>
              <a:rPr lang="vi-VN" dirty="0" smtClean="0"/>
              <a:t>Chúa! Sáng danh Cha </a:t>
            </a:r>
            <a:br>
              <a:rPr lang="vi-VN" dirty="0" smtClean="0"/>
            </a:br>
            <a:r>
              <a:rPr lang="vi-VN" dirty="0" smtClean="0"/>
              <a:t>trên trời cao.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5187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Ha-lê-lu-gia! </a:t>
            </a:r>
            <a:r>
              <a:rPr lang="vi-VN" dirty="0" smtClean="0"/>
              <a:t>Nào </a:t>
            </a:r>
            <a:r>
              <a:rPr lang="vi-VN" dirty="0" smtClean="0"/>
              <a:t>cất tiếng tôn ngợi Cha, </a:t>
            </a:r>
          </a:p>
          <a:p>
            <a:r>
              <a:rPr lang="vi-VN" dirty="0" smtClean="0"/>
              <a:t>cùng đến trước ngôi.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7555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Quì xuống trước </a:t>
            </a:r>
            <a:br>
              <a:rPr lang="vi-VN" dirty="0" smtClean="0"/>
            </a:br>
            <a:r>
              <a:rPr lang="vi-VN" dirty="0" smtClean="0"/>
              <a:t>Vua mọi vua. </a:t>
            </a:r>
          </a:p>
          <a:p>
            <a:r>
              <a:rPr lang="vi-VN" dirty="0" smtClean="0"/>
              <a:t>Đấng con thờ lạy và </a:t>
            </a:r>
            <a:br>
              <a:rPr lang="vi-VN" dirty="0" smtClean="0"/>
            </a:br>
            <a:r>
              <a:rPr lang="vi-VN" dirty="0" smtClean="0"/>
              <a:t>ngợi khen chúc tôn.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5190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Vinh diệu cao quí thay Chiên Con này. </a:t>
            </a:r>
          </a:p>
          <a:p>
            <a:r>
              <a:rPr lang="vi-VN" dirty="0" smtClean="0"/>
              <a:t>Giê-xu con suy tôn </a:t>
            </a:r>
            <a:br>
              <a:rPr lang="vi-VN" dirty="0" smtClean="0"/>
            </a:br>
            <a:r>
              <a:rPr lang="vi-VN" dirty="0" smtClean="0"/>
              <a:t>mình Chúa thôi.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3522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Chúc tụng cho Đấng </a:t>
            </a:r>
            <a:br>
              <a:rPr lang="vi-VN" dirty="0" smtClean="0"/>
            </a:br>
            <a:r>
              <a:rPr lang="vi-VN" dirty="0" smtClean="0"/>
              <a:t>trên ngôi muôn đời. </a:t>
            </a:r>
          </a:p>
          <a:p>
            <a:r>
              <a:rPr lang="vi-VN" dirty="0" smtClean="0"/>
              <a:t>Chúa! Sáng danh Cha </a:t>
            </a:r>
            <a:br>
              <a:rPr lang="vi-VN" dirty="0" smtClean="0"/>
            </a:br>
            <a:r>
              <a:rPr lang="vi-VN" dirty="0" smtClean="0"/>
              <a:t>trên trời cao.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892044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57</TotalTime>
  <Words>55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VINH DIỆU CHIÊN CON</vt:lpstr>
      <vt:lpstr>Vinh diệu cao quí thay Chiên Con này.  Giê-xu con suy tôn  mình Chúa thôi. </vt:lpstr>
      <vt:lpstr>Chúc tụng cho Đấng  trên ngôi muôn đời.  Chúa! Sáng danh Cha  trên trời cao. </vt:lpstr>
      <vt:lpstr>Ha-lê-lu-gia! Nào cất tiếng tôn ngợi Cha,  cùng đến trước ngôi. </vt:lpstr>
      <vt:lpstr>Quì xuống trước  Vua mọi vua.  Đấng con thờ lạy và  ngợi khen chúc tôn. </vt:lpstr>
      <vt:lpstr>Vinh diệu cao quí thay Chiên Con này.  Giê-xu con suy tôn  mình Chúa thôi. </vt:lpstr>
      <vt:lpstr>Chúc tụng cho Đấng  trên ngôi muôn đời.  Chúa! Sáng danh Cha  trên trời cao.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15</cp:revision>
  <dcterms:created xsi:type="dcterms:W3CDTF">2018-01-19T15:23:14Z</dcterms:created>
  <dcterms:modified xsi:type="dcterms:W3CDTF">2018-02-08T02:52:55Z</dcterms:modified>
</cp:coreProperties>
</file>