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72" r:id="rId3"/>
    <p:sldId id="273" r:id="rId4"/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8" autoAdjust="0"/>
    <p:restoredTop sz="86412" autoAdjust="0"/>
  </p:normalViewPr>
  <p:slideViewPr>
    <p:cSldViewPr snapToGrid="0">
      <p:cViewPr varScale="1">
        <p:scale>
          <a:sx n="79" d="100"/>
          <a:sy n="79" d="100"/>
        </p:scale>
        <p:origin x="546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TÔN </a:t>
            </a:r>
            <a:r>
              <a:rPr lang="en-US"/>
              <a:t>THỜ BA NGÔI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Cha </a:t>
            </a:r>
            <a:r>
              <a:rPr lang="vi-VN" dirty="0" smtClean="0"/>
              <a:t>Thánh </a:t>
            </a:r>
            <a:br>
              <a:rPr lang="vi-VN" dirty="0" smtClean="0"/>
            </a:br>
            <a:r>
              <a:rPr lang="vi-VN" dirty="0" smtClean="0"/>
              <a:t>chúng con thờ tôn. </a:t>
            </a:r>
          </a:p>
          <a:p>
            <a:r>
              <a:rPr lang="vi-VN" dirty="0" smtClean="0"/>
              <a:t>Dâng lên Chúa </a:t>
            </a:r>
            <a:br>
              <a:rPr lang="vi-VN" dirty="0" smtClean="0"/>
            </a:br>
            <a:r>
              <a:rPr lang="vi-VN" dirty="0" smtClean="0"/>
              <a:t>cả tâm hồn con. </a:t>
            </a:r>
          </a:p>
          <a:p>
            <a:r>
              <a:rPr lang="vi-VN" dirty="0" smtClean="0"/>
              <a:t>Yêu Ngài càng hơn!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60627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vi-VN" dirty="0" smtClean="0"/>
              <a:t>Giê-xu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chúng </a:t>
            </a:r>
            <a:r>
              <a:rPr lang="vi-VN" dirty="0" smtClean="0"/>
              <a:t>con thờ tôn. </a:t>
            </a:r>
          </a:p>
          <a:p>
            <a:r>
              <a:rPr lang="vi-VN" dirty="0" smtClean="0"/>
              <a:t>Dâng lên Chúa </a:t>
            </a:r>
            <a:br>
              <a:rPr lang="vi-VN" dirty="0" smtClean="0"/>
            </a:br>
            <a:r>
              <a:rPr lang="vi-VN" dirty="0" smtClean="0"/>
              <a:t>cả tâm hồn con. </a:t>
            </a:r>
          </a:p>
          <a:p>
            <a:r>
              <a:rPr lang="vi-VN" dirty="0" smtClean="0"/>
              <a:t>Yêu Ngài càng hơn!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4543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</a:t>
            </a:r>
            <a:r>
              <a:rPr lang="vi-VN" smtClean="0"/>
              <a:t>Linh </a:t>
            </a:r>
            <a:r>
              <a:rPr lang="vi-VN" dirty="0" smtClean="0"/>
              <a:t>Thánh </a:t>
            </a:r>
            <a:br>
              <a:rPr lang="vi-VN" dirty="0" smtClean="0"/>
            </a:br>
            <a:r>
              <a:rPr lang="vi-VN" dirty="0" smtClean="0"/>
              <a:t>chúng con thờ tôn. </a:t>
            </a:r>
          </a:p>
          <a:p>
            <a:r>
              <a:rPr lang="vi-VN" dirty="0" smtClean="0"/>
              <a:t>Dâng lên Chúa </a:t>
            </a:r>
            <a:br>
              <a:rPr lang="vi-VN" dirty="0" smtClean="0"/>
            </a:br>
            <a:r>
              <a:rPr lang="vi-VN" dirty="0" smtClean="0"/>
              <a:t>cả tâm hồn con. </a:t>
            </a:r>
          </a:p>
          <a:p>
            <a:r>
              <a:rPr lang="vi-VN" dirty="0" smtClean="0"/>
              <a:t>Yêu Ngài càng hơn!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3366115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57</TotalTime>
  <Words>15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Presentation1</vt:lpstr>
      <vt:lpstr>TÔN THỜ BA NGÔI</vt:lpstr>
      <vt:lpstr>1. Cha Thánh  chúng con thờ tôn.  Dâng lên Chúa  cả tâm hồn con.  Yêu Ngài càng hơn! </vt:lpstr>
      <vt:lpstr>2. Giê-xu  chúng con thờ tôn.  Dâng lên Chúa  cả tâm hồn con.  Yêu Ngài càng hơn! </vt:lpstr>
      <vt:lpstr>3. Linh Thánh  chúng con thờ tôn.  Dâng lên Chúa  cả tâm hồn con.  Yêu Ngài càng hơn!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VỚI CẢ TRÁI TIM</dc:title>
  <dc:creator>Ha Le</dc:creator>
  <cp:lastModifiedBy>Ha Le</cp:lastModifiedBy>
  <cp:revision>16</cp:revision>
  <dcterms:created xsi:type="dcterms:W3CDTF">2018-01-19T15:23:14Z</dcterms:created>
  <dcterms:modified xsi:type="dcterms:W3CDTF">2018-02-08T02:51:31Z</dcterms:modified>
</cp:coreProperties>
</file>