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2" r:id="rId3"/>
    <p:sldId id="276" r:id="rId4"/>
    <p:sldId id="273" r:id="rId5"/>
    <p:sldId id="277" r:id="rId6"/>
    <p:sldId id="274" r:id="rId7"/>
    <p:sldId id="278" r:id="rId8"/>
    <p:sldId id="275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>
        <p:scale>
          <a:sx n="25" d="100"/>
          <a:sy n="25" d="100"/>
        </p:scale>
        <p:origin x="2586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</a:t>
            </a:r>
            <a:r>
              <a:rPr lang="vi-VN" dirty="0"/>
              <a:t>LỜI TÁN DƯƠNG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Lòng </a:t>
            </a:r>
            <a:r>
              <a:rPr lang="vi-VN" dirty="0" smtClean="0"/>
              <a:t>con cúi dâng lên Cha lời xướng ca </a:t>
            </a:r>
          </a:p>
          <a:p>
            <a:r>
              <a:rPr lang="vi-VN" dirty="0" smtClean="0"/>
              <a:t>với bao nhiêu tâm tình thiết tha.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6062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danh Cha </a:t>
            </a:r>
            <a:br>
              <a:rPr lang="vi-VN" dirty="0" smtClean="0"/>
            </a:br>
            <a:r>
              <a:rPr lang="vi-VN" dirty="0" smtClean="0"/>
              <a:t>cao sang tôn nghiêm </a:t>
            </a:r>
            <a:br>
              <a:rPr lang="vi-VN" dirty="0" smtClean="0"/>
            </a:br>
            <a:r>
              <a:rPr lang="vi-VN" dirty="0" smtClean="0"/>
              <a:t>ngàn năm tôn quý.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3327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cúi dâng lên Cha lời tán dương </a:t>
            </a:r>
          </a:p>
          <a:p>
            <a:r>
              <a:rPr lang="vi-VN" dirty="0" smtClean="0"/>
              <a:t>với tất cả chân tình </a:t>
            </a:r>
            <a:br>
              <a:rPr lang="vi-VN" dirty="0" smtClean="0"/>
            </a:br>
            <a:r>
              <a:rPr lang="vi-VN" dirty="0" smtClean="0"/>
              <a:t>mến thương.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7951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danh Cha </a:t>
            </a:r>
            <a:br>
              <a:rPr lang="vi-VN" dirty="0" smtClean="0"/>
            </a:br>
            <a:r>
              <a:rPr lang="vi-VN" dirty="0" smtClean="0"/>
              <a:t>cao sang tôn nghiêm </a:t>
            </a:r>
            <a:br>
              <a:rPr lang="vi-VN" dirty="0" smtClean="0"/>
            </a:br>
            <a:r>
              <a:rPr lang="vi-VN" dirty="0" smtClean="0"/>
              <a:t>ngàn năm vĩnh 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7190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vi-VN" smtClean="0"/>
              <a:t>Lòng </a:t>
            </a:r>
            <a:r>
              <a:rPr lang="vi-VN" dirty="0" smtClean="0"/>
              <a:t>con đến bên ngôi Cha đầy hiển vinh </a:t>
            </a:r>
          </a:p>
          <a:p>
            <a:r>
              <a:rPr lang="vi-VN" dirty="0" smtClean="0"/>
              <a:t>với yêu thương, hy vọng, đức tin.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2403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danh Cha </a:t>
            </a:r>
            <a:br>
              <a:rPr lang="vi-VN" dirty="0" smtClean="0"/>
            </a:br>
            <a:r>
              <a:rPr lang="vi-VN" dirty="0" smtClean="0"/>
              <a:t>cao sang tôn nghiêm </a:t>
            </a:r>
            <a:br>
              <a:rPr lang="vi-VN" dirty="0" smtClean="0"/>
            </a:br>
            <a:r>
              <a:rPr lang="vi-VN" dirty="0" smtClean="0"/>
              <a:t>ngàn năm tôn quý.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472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hát ca suy tôn lòng ái nhân, </a:t>
            </a:r>
          </a:p>
          <a:p>
            <a:r>
              <a:rPr lang="vi-VN" dirty="0" smtClean="0"/>
              <a:t>cám ơn danh cao vời </a:t>
            </a:r>
            <a:br>
              <a:rPr lang="vi-VN" dirty="0" smtClean="0"/>
            </a:br>
            <a:r>
              <a:rPr lang="vi-VN" dirty="0" smtClean="0"/>
              <a:t>đức ân.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9443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danh Cha </a:t>
            </a:r>
            <a:br>
              <a:rPr lang="vi-VN" dirty="0" smtClean="0"/>
            </a:br>
            <a:r>
              <a:rPr lang="vi-VN" dirty="0" smtClean="0"/>
              <a:t>cao sang tôn nghiêm </a:t>
            </a:r>
            <a:br>
              <a:rPr lang="vi-VN" dirty="0" smtClean="0"/>
            </a:br>
            <a:r>
              <a:rPr lang="vi-VN" dirty="0" smtClean="0"/>
              <a:t>ngàn năm vĩnh 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64</TotalTime>
  <Words>85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DÂNG LỜI TÁN DƯƠNG</vt:lpstr>
      <vt:lpstr>1. Lòng con cúi dâng lên Cha lời xướng ca  với bao nhiêu tâm tình thiết tha. </vt:lpstr>
      <vt:lpstr>Vì danh Cha  cao sang tôn nghiêm  ngàn năm tôn quý. </vt:lpstr>
      <vt:lpstr>Lòng con cúi dâng lên Cha lời tán dương  với tất cả chân tình  mến thương.</vt:lpstr>
      <vt:lpstr>Vì danh Cha  cao sang tôn nghiêm  ngàn năm vĩnh an. </vt:lpstr>
      <vt:lpstr>2. Lòng con đến bên ngôi Cha đầy hiển vinh  với yêu thương, hy vọng, đức tin.</vt:lpstr>
      <vt:lpstr>Vì danh Cha  cao sang tôn nghiêm  ngàn năm tôn quý. </vt:lpstr>
      <vt:lpstr>Lòng con hát ca suy tôn lòng ái nhân,  cám ơn danh cao vời  đức ân.</vt:lpstr>
      <vt:lpstr>Vì danh Cha  cao sang tôn nghiêm  ngàn năm vĩnh an.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17</cp:revision>
  <dcterms:created xsi:type="dcterms:W3CDTF">2018-01-19T15:23:14Z</dcterms:created>
  <dcterms:modified xsi:type="dcterms:W3CDTF">2018-02-08T03:00:19Z</dcterms:modified>
</cp:coreProperties>
</file>