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>
        <p:scale>
          <a:sx n="66" d="100"/>
          <a:sy n="66" d="100"/>
        </p:scale>
        <p:origin x="102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</a:t>
            </a:r>
            <a:r>
              <a:rPr lang="vi-VN" dirty="0"/>
              <a:t>ĐÁNG NGỢI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Đáng ngợi, </a:t>
            </a:r>
            <a:br>
              <a:rPr lang="vi-VN" dirty="0" smtClean="0"/>
            </a:br>
            <a:r>
              <a:rPr lang="vi-VN" dirty="0" smtClean="0"/>
              <a:t>Ngài thật đáng ngợi. </a:t>
            </a:r>
          </a:p>
          <a:p>
            <a:r>
              <a:rPr lang="vi-VN" dirty="0" smtClean="0"/>
              <a:t>Ngài là Vua, </a:t>
            </a:r>
            <a:br>
              <a:rPr lang="vi-VN" dirty="0" smtClean="0"/>
            </a:br>
            <a:r>
              <a:rPr lang="vi-VN" dirty="0" smtClean="0"/>
              <a:t>Chúa các thần, </a:t>
            </a:r>
            <a:br>
              <a:rPr lang="vi-VN" dirty="0" smtClean="0"/>
            </a:br>
            <a:r>
              <a:rPr lang="vi-VN" dirty="0" smtClean="0"/>
              <a:t>Ngài thật đáng tôn.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Đáng ngợi </a:t>
            </a:r>
            <a:br>
              <a:rPr lang="vi-VN" dirty="0" smtClean="0"/>
            </a:br>
            <a:r>
              <a:rPr lang="vi-VN" dirty="0" smtClean="0"/>
              <a:t>Ngài thật đáng ngợi. </a:t>
            </a:r>
          </a:p>
          <a:p>
            <a:r>
              <a:rPr lang="vi-VN" dirty="0" smtClean="0"/>
              <a:t>Ngài là Vua, </a:t>
            </a:r>
            <a:br>
              <a:rPr lang="vi-VN" dirty="0" smtClean="0"/>
            </a:br>
            <a:r>
              <a:rPr lang="vi-VN" dirty="0" smtClean="0"/>
              <a:t>Chúa các thần, </a:t>
            </a:r>
            <a:br>
              <a:rPr lang="vi-VN" dirty="0" smtClean="0"/>
            </a:br>
            <a:r>
              <a:rPr lang="vi-VN" dirty="0" smtClean="0"/>
              <a:t>con đang thờ tôn.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59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Thánh thay, </a:t>
            </a:r>
            <a:br>
              <a:rPr lang="vi-VN" dirty="0" smtClean="0"/>
            </a:br>
            <a:r>
              <a:rPr lang="vi-VN" dirty="0" smtClean="0"/>
              <a:t>Ngài thật thánh thay. </a:t>
            </a:r>
          </a:p>
          <a:p>
            <a:r>
              <a:rPr lang="vi-VN" dirty="0" smtClean="0"/>
              <a:t>Ngài là Vua, </a:t>
            </a:r>
            <a:br>
              <a:rPr lang="vi-VN" dirty="0" smtClean="0"/>
            </a:br>
            <a:r>
              <a:rPr lang="vi-VN" dirty="0" smtClean="0"/>
              <a:t>Chúa các thần, </a:t>
            </a:r>
            <a:br>
              <a:rPr lang="vi-VN" dirty="0" smtClean="0"/>
            </a:br>
            <a:r>
              <a:rPr lang="vi-VN" dirty="0" smtClean="0"/>
              <a:t>Ngài thật thánh thay.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73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Thánh thay, </a:t>
            </a:r>
            <a:br>
              <a:rPr lang="vi-VN" dirty="0" smtClean="0"/>
            </a:br>
            <a:r>
              <a:rPr lang="vi-VN" dirty="0" smtClean="0"/>
              <a:t>Ngài thật thánh thay. </a:t>
            </a:r>
          </a:p>
          <a:p>
            <a:r>
              <a:rPr lang="vi-VN" dirty="0" smtClean="0"/>
              <a:t>Ngài là Vua, </a:t>
            </a:r>
            <a:br>
              <a:rPr lang="vi-VN" dirty="0" smtClean="0"/>
            </a:br>
            <a:r>
              <a:rPr lang="vi-VN" dirty="0" smtClean="0"/>
              <a:t>Chúa các thần, </a:t>
            </a:r>
            <a:br>
              <a:rPr lang="vi-VN" dirty="0" smtClean="0"/>
            </a:br>
            <a:r>
              <a:rPr lang="vi-VN" dirty="0" smtClean="0"/>
              <a:t>con đang thờ tôn.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461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Giê-xu, </a:t>
            </a:r>
            <a:br>
              <a:rPr lang="vi-VN" dirty="0" smtClean="0"/>
            </a:br>
            <a:r>
              <a:rPr lang="vi-VN" dirty="0" smtClean="0"/>
              <a:t>Ngài là Giê-xu. </a:t>
            </a:r>
            <a:br>
              <a:rPr lang="vi-VN" dirty="0" smtClean="0"/>
            </a:br>
            <a:r>
              <a:rPr lang="vi-VN" dirty="0" smtClean="0"/>
              <a:t>Ngài là Vua, </a:t>
            </a:r>
          </a:p>
          <a:p>
            <a:r>
              <a:rPr lang="vi-VN" dirty="0" smtClean="0"/>
              <a:t>Chúa các thần, </a:t>
            </a:r>
            <a:br>
              <a:rPr lang="vi-VN" dirty="0" smtClean="0"/>
            </a:br>
            <a:r>
              <a:rPr lang="vi-VN" dirty="0" smtClean="0"/>
              <a:t>Ngài là Giê-xu.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1335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Giê-xu, </a:t>
            </a:r>
            <a:br>
              <a:rPr lang="vi-VN" dirty="0" smtClean="0"/>
            </a:br>
            <a:r>
              <a:rPr lang="vi-VN" dirty="0" smtClean="0"/>
              <a:t>Ngài là Giê-xu. </a:t>
            </a:r>
            <a:br>
              <a:rPr lang="vi-VN" dirty="0" smtClean="0"/>
            </a:br>
            <a:r>
              <a:rPr lang="vi-VN" dirty="0" smtClean="0"/>
              <a:t>Ngài là Vua, </a:t>
            </a:r>
          </a:p>
          <a:p>
            <a:r>
              <a:rPr lang="vi-VN" dirty="0" smtClean="0"/>
              <a:t>Chúa các thần, </a:t>
            </a:r>
            <a:br>
              <a:rPr lang="vi-VN" dirty="0" smtClean="0"/>
            </a:br>
            <a:r>
              <a:rPr lang="vi-VN" dirty="0" smtClean="0"/>
              <a:t>con đang thờ tôn. 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011225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65</TotalTime>
  <Words>24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CHÚA ĐÁNG NGỢI</vt:lpstr>
      <vt:lpstr>1. Đáng ngợi,  Ngài thật đáng ngợi.  Ngài là Vua,  Chúa các thần,  Ngài thật đáng tôn. </vt:lpstr>
      <vt:lpstr>Đáng ngợi  Ngài thật đáng ngợi.  Ngài là Vua,  Chúa các thần,  con đang thờ tôn. </vt:lpstr>
      <vt:lpstr>2. Thánh thay,  Ngài thật thánh thay.  Ngài là Vua,  Chúa các thần,  Ngài thật thánh thay. </vt:lpstr>
      <vt:lpstr>Thánh thay,  Ngài thật thánh thay.  Ngài là Vua,  Chúa các thần,  con đang thờ tôn. </vt:lpstr>
      <vt:lpstr>3. Giê-xu,  Ngài là Giê-xu.  Ngài là Vua,  Chúa các thần,  Ngài là Giê-xu.</vt:lpstr>
      <vt:lpstr>Giê-xu,  Ngài là Giê-xu.  Ngài là Vua,  Chúa các thần,  con đang thờ tôn.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17</cp:revision>
  <dcterms:created xsi:type="dcterms:W3CDTF">2018-01-19T15:23:14Z</dcterms:created>
  <dcterms:modified xsi:type="dcterms:W3CDTF">2018-02-08T03:01:33Z</dcterms:modified>
</cp:coreProperties>
</file>