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9" r:id="rId3"/>
    <p:sldId id="28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8" autoAdjust="0"/>
    <p:restoredTop sz="86412" autoAdjust="0"/>
  </p:normalViewPr>
  <p:slideViewPr>
    <p:cSldViewPr snapToGrid="0">
      <p:cViewPr varScale="1">
        <p:scale>
          <a:sx n="79" d="100"/>
          <a:sy n="79" d="100"/>
        </p:scale>
        <p:origin x="5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LẠY </a:t>
            </a:r>
            <a:r>
              <a:rPr lang="vi-VN" dirty="0"/>
              <a:t>CHA YÊU THƯƠNG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Lạy Cha yêu thương, </a:t>
            </a:r>
            <a:br>
              <a:rPr lang="vi-VN" dirty="0" smtClean="0"/>
            </a:br>
            <a:r>
              <a:rPr lang="vi-VN" dirty="0" smtClean="0"/>
              <a:t>lòng con yêu kính Chúa, </a:t>
            </a:r>
          </a:p>
          <a:p>
            <a:r>
              <a:rPr lang="vi-VN" dirty="0" smtClean="0"/>
              <a:t>lời hát con dâng Chúa muôn đời cao vời.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370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Lạy Vua yêu thương </a:t>
            </a:r>
            <a:br>
              <a:rPr lang="vi-VN" dirty="0" smtClean="0"/>
            </a:br>
            <a:r>
              <a:rPr lang="vi-VN" dirty="0" smtClean="0"/>
              <a:t>lòng con vang tiếng hát. </a:t>
            </a:r>
          </a:p>
          <a:p>
            <a:r>
              <a:rPr lang="vi-VN" dirty="0" smtClean="0"/>
              <a:t>Nguyện lời ca chúng con dâng lên Ngài đẹp ý Cha.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9210544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65</TotalTime>
  <Words>13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Presentation1</vt:lpstr>
      <vt:lpstr>LẠY CHA YÊU THƯƠNG</vt:lpstr>
      <vt:lpstr>Lạy Cha yêu thương,  lòng con yêu kính Chúa,  lời hát con dâng Chúa muôn đời cao vời. </vt:lpstr>
      <vt:lpstr>Lạy Vua yêu thương  lòng con vang tiếng hát.  Nguyện lời ca chúng con dâng lên Ngài đẹp ý Cha.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18</cp:revision>
  <dcterms:created xsi:type="dcterms:W3CDTF">2018-01-19T15:23:14Z</dcterms:created>
  <dcterms:modified xsi:type="dcterms:W3CDTF">2018-02-08T03:02:03Z</dcterms:modified>
</cp:coreProperties>
</file>