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QUỲ </a:t>
            </a:r>
            <a:r>
              <a:rPr lang="vi-VN" dirty="0"/>
              <a:t>NƠI CHÂN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sẽ đến trước ngai Vua và quỳ nơi chân Giê-xu, </a:t>
            </a:r>
          </a:p>
          <a:p>
            <a:r>
              <a:rPr lang="vi-VN" dirty="0" smtClean="0"/>
              <a:t>tại trước mắt Chúa </a:t>
            </a:r>
            <a:br>
              <a:rPr lang="vi-VN" dirty="0" smtClean="0"/>
            </a:br>
            <a:r>
              <a:rPr lang="vi-VN" dirty="0" smtClean="0"/>
              <a:t>có tất cả vui mừng.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thật không ai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quả </a:t>
            </a:r>
            <a:r>
              <a:rPr lang="vi-VN" dirty="0" smtClean="0"/>
              <a:t>thật không ai đáng </a:t>
            </a:r>
            <a:br>
              <a:rPr lang="vi-VN" dirty="0" smtClean="0"/>
            </a:br>
            <a:r>
              <a:rPr lang="vi-VN" dirty="0" smtClean="0"/>
              <a:t>đem so với Ngài. </a:t>
            </a:r>
          </a:p>
          <a:p>
            <a:r>
              <a:rPr lang="vi-VN" dirty="0" smtClean="0"/>
              <a:t>Lòng tôi vui thay khi tôi tôn thờ Ngài nay.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800505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66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QUỲ NƠI CHÂN CHÚA</vt:lpstr>
      <vt:lpstr>Tôi sẽ đến trước ngai Vua và quỳ nơi chân Giê-xu,  tại trước mắt Chúa  có tất cả vui mừng. </vt:lpstr>
      <vt:lpstr>Vì thật không ai  quả thật không ai đáng  đem so với Ngài.  Lòng tôi vui thay khi tôi tôn thờ Ngài nay.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20</cp:revision>
  <dcterms:created xsi:type="dcterms:W3CDTF">2018-01-19T15:23:14Z</dcterms:created>
  <dcterms:modified xsi:type="dcterms:W3CDTF">2018-02-08T03:02:30Z</dcterms:modified>
</cp:coreProperties>
</file>