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1" r:id="rId4"/>
    <p:sldId id="28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</a:t>
            </a:r>
            <a:r>
              <a:rPr lang="vi-VN" dirty="0"/>
              <a:t>ĐẾN VỚI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đến với Ngài, </a:t>
            </a:r>
            <a:br>
              <a:rPr lang="vi-VN" dirty="0" smtClean="0"/>
            </a:br>
            <a:r>
              <a:rPr lang="vi-VN" dirty="0" smtClean="0"/>
              <a:t>muôn muôn người </a:t>
            </a:r>
            <a:br>
              <a:rPr lang="vi-VN" dirty="0" smtClean="0"/>
            </a:br>
            <a:r>
              <a:rPr lang="vi-VN" dirty="0" smtClean="0"/>
              <a:t>yêu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hát tôn vinh, </a:t>
            </a:r>
            <a:br>
              <a:rPr lang="vi-VN" dirty="0" smtClean="0"/>
            </a:br>
            <a:r>
              <a:rPr lang="vi-VN" dirty="0" smtClean="0"/>
              <a:t>ca tụng danh thánh.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2996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Đưa tay cao lên </a:t>
            </a:r>
            <a:br>
              <a:rPr lang="vi-VN" dirty="0" smtClean="0"/>
            </a:br>
            <a:r>
              <a:rPr lang="vi-VN" dirty="0" smtClean="0"/>
              <a:t>trong nơi đền thờ thánh.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69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ngợi khen Chúa, </a:t>
            </a:r>
            <a:br>
              <a:rPr lang="vi-VN" dirty="0" smtClean="0"/>
            </a:br>
            <a:r>
              <a:rPr lang="vi-VN" dirty="0" smtClean="0"/>
              <a:t>Ngài là Vua của ta.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92417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67</TotalTime>
  <Words>23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HÃY ĐẾN VỚI NGÀI</vt:lpstr>
      <vt:lpstr>Hãy đến với Ngài,  muôn muôn người  yêu Chúa. </vt:lpstr>
      <vt:lpstr>Hãy hát tôn vinh,  ca tụng danh thánh. </vt:lpstr>
      <vt:lpstr>Đưa tay cao lên  trong nơi đền thờ thánh. </vt:lpstr>
      <vt:lpstr>Hãy ngợi khen Chúa,  Ngài là Vua của ta.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20</cp:revision>
  <dcterms:created xsi:type="dcterms:W3CDTF">2018-01-19T15:23:14Z</dcterms:created>
  <dcterms:modified xsi:type="dcterms:W3CDTF">2018-02-08T03:03:06Z</dcterms:modified>
</cp:coreProperties>
</file>