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3" r:id="rId4"/>
    <p:sldId id="280" r:id="rId5"/>
    <p:sldId id="284" r:id="rId6"/>
    <p:sldId id="281" r:id="rId7"/>
    <p:sldId id="285" r:id="rId8"/>
    <p:sldId id="282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CẤT </a:t>
            </a:r>
            <a:r>
              <a:rPr lang="nn-NO"/>
              <a:t>TIẾNG CA VANG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Cất tiếng ca vang </a:t>
            </a:r>
            <a:br>
              <a:rPr lang="vi-VN" dirty="0" smtClean="0"/>
            </a:br>
            <a:r>
              <a:rPr lang="vi-VN" dirty="0" smtClean="0"/>
              <a:t>thánh thay là Chúa, </a:t>
            </a:r>
          </a:p>
          <a:p>
            <a:r>
              <a:rPr lang="vi-VN" dirty="0" smtClean="0"/>
              <a:t>cất tiếng ca vang </a:t>
            </a:r>
            <a:br>
              <a:rPr lang="vi-VN" dirty="0" smtClean="0"/>
            </a:br>
            <a:r>
              <a:rPr lang="vi-VN" dirty="0" smtClean="0"/>
              <a:t>phước ân thuộc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Cất tiếng ca vang </a:t>
            </a:r>
            <a:br>
              <a:rPr lang="vi-VN" dirty="0" smtClean="0"/>
            </a:br>
            <a:r>
              <a:rPr lang="vi-VN" dirty="0" smtClean="0"/>
              <a:t>kính khen Giê-xu, </a:t>
            </a:r>
          </a:p>
          <a:p>
            <a:r>
              <a:rPr lang="vi-VN" dirty="0" smtClean="0"/>
              <a:t>cất tiếng ca vang </a:t>
            </a:r>
            <a:br>
              <a:rPr lang="vi-VN" dirty="0" smtClean="0"/>
            </a:br>
            <a:r>
              <a:rPr lang="vi-VN" dirty="0" smtClean="0"/>
              <a:t>chúc tôn danh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2083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 lùng thay </a:t>
            </a:r>
            <a:br>
              <a:rPr lang="vi-VN" dirty="0" smtClean="0"/>
            </a:br>
            <a:r>
              <a:rPr lang="vi-VN" dirty="0" smtClean="0"/>
              <a:t>công việc của Chúa, </a:t>
            </a:r>
          </a:p>
          <a:p>
            <a:r>
              <a:rPr lang="vi-VN" dirty="0" smtClean="0"/>
              <a:t>kỳ diệu thay </a:t>
            </a:r>
            <a:br>
              <a:rPr lang="vi-VN" dirty="0" smtClean="0"/>
            </a:br>
            <a:r>
              <a:rPr lang="vi-VN" dirty="0" smtClean="0"/>
              <a:t>đường lối của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939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 lùng thay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công </a:t>
            </a:r>
            <a:r>
              <a:rPr lang="vi-VN" dirty="0" smtClean="0"/>
              <a:t>việc của Chúa, </a:t>
            </a:r>
          </a:p>
          <a:p>
            <a:r>
              <a:rPr lang="vi-VN" dirty="0" smtClean="0"/>
              <a:t>kỳ diệu thay </a:t>
            </a:r>
            <a:br>
              <a:rPr lang="vi-VN" dirty="0" smtClean="0"/>
            </a:br>
            <a:r>
              <a:rPr lang="vi-VN" dirty="0" smtClean="0"/>
              <a:t>đường lối của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7775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Cất tiếng ca vang đến Ngôi Trời cao, </a:t>
            </a:r>
          </a:p>
          <a:p>
            <a:r>
              <a:rPr lang="vi-VN" dirty="0" smtClean="0"/>
              <a:t>Chúa Đấng vinh quang hãy mau ca ngợi.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3523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Hỡi Chúa con dâng </a:t>
            </a:r>
            <a:br>
              <a:rPr lang="vi-VN" dirty="0" smtClean="0"/>
            </a:br>
            <a:r>
              <a:rPr lang="vi-VN" dirty="0" smtClean="0"/>
              <a:t>khúc ca lòng con, </a:t>
            </a:r>
          </a:p>
          <a:p>
            <a:r>
              <a:rPr lang="vi-VN" dirty="0" smtClean="0"/>
              <a:t>chúc tán Ba Ngôi </a:t>
            </a:r>
            <a:br>
              <a:rPr lang="vi-VN" dirty="0" smtClean="0"/>
            </a:br>
            <a:r>
              <a:rPr lang="vi-VN" dirty="0" smtClean="0"/>
              <a:t>hiển vinh muôn đời.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4012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 lùng thay </a:t>
            </a:r>
            <a:br>
              <a:rPr lang="vi-VN" dirty="0" smtClean="0"/>
            </a:br>
            <a:r>
              <a:rPr lang="vi-VN" dirty="0" smtClean="0"/>
              <a:t>khi gần bên Chúa, </a:t>
            </a:r>
          </a:p>
          <a:p>
            <a:r>
              <a:rPr lang="vi-VN" dirty="0" smtClean="0"/>
              <a:t>lòng ngập bao </a:t>
            </a:r>
            <a:br>
              <a:rPr lang="vi-VN" dirty="0" smtClean="0"/>
            </a:br>
            <a:r>
              <a:rPr lang="vi-VN" dirty="0" smtClean="0"/>
              <a:t>hạnh phước vui mừng.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9954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 lùng thay </a:t>
            </a:r>
            <a:br>
              <a:rPr lang="vi-VN" dirty="0" smtClean="0"/>
            </a:br>
            <a:r>
              <a:rPr lang="vi-VN" dirty="0" smtClean="0"/>
              <a:t>ơn lành của 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trọn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con </a:t>
            </a:r>
            <a:r>
              <a:rPr lang="en-US" dirty="0" err="1" smtClean="0"/>
              <a:t>nguyện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063243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76</TotalTime>
  <Words>50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CẤT TIẾNG CA VANG</vt:lpstr>
      <vt:lpstr>1. Cất tiếng ca vang  thánh thay là Chúa,  cất tiếng ca vang  phước ân thuộc Ngài. </vt:lpstr>
      <vt:lpstr>Cất tiếng ca vang  kính khen Giê-xu,  cất tiếng ca vang  chúc tôn danh Ngài. </vt:lpstr>
      <vt:lpstr>Lạ lùng thay  công việc của Chúa,  kỳ diệu thay  đường lối của Ngài. </vt:lpstr>
      <vt:lpstr>Lạ lùng thay  công việc của Chúa,  kỳ diệu thay  đường lối của Ngài. </vt:lpstr>
      <vt:lpstr>2. Cất tiếng ca vang đến Ngôi Trời cao,  Chúa Đấng vinh quang hãy mau ca ngợi. </vt:lpstr>
      <vt:lpstr>Hỡi Chúa con dâng  khúc ca lòng con,  chúc tán Ba Ngôi  hiển vinh muôn đời. </vt:lpstr>
      <vt:lpstr>Lạ lùng thay  khi gần bên Chúa,  lòng ngập bao  hạnh phước vui mừng. </vt:lpstr>
      <vt:lpstr>Lạ lùng thay  ơn lành của Chúa,  trọn đời con nguyện  chúc tôn Ngài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22</cp:revision>
  <dcterms:created xsi:type="dcterms:W3CDTF">2018-01-19T15:23:14Z</dcterms:created>
  <dcterms:modified xsi:type="dcterms:W3CDTF">2018-02-08T03:06:36Z</dcterms:modified>
</cp:coreProperties>
</file>