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3" r:id="rId4"/>
    <p:sldId id="280" r:id="rId5"/>
    <p:sldId id="284" r:id="rId6"/>
    <p:sldId id="281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4" autoAdjust="0"/>
    <p:restoredTop sz="86412" autoAdjust="0"/>
  </p:normalViewPr>
  <p:slideViewPr>
    <p:cSldViewPr snapToGrid="0">
      <p:cViewPr>
        <p:scale>
          <a:sx n="25" d="100"/>
          <a:sy n="25" d="100"/>
        </p:scale>
        <p:origin x="2094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LỜI </a:t>
            </a:r>
            <a:r>
              <a:rPr lang="vi-VN" dirty="0"/>
              <a:t>TẠ ƠN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Con </a:t>
            </a:r>
            <a:r>
              <a:rPr lang="vi-VN" dirty="0" smtClean="0"/>
              <a:t>xin dâng lên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lời </a:t>
            </a:r>
            <a:r>
              <a:rPr lang="vi-VN" dirty="0" smtClean="0"/>
              <a:t>tạ ơn Chúa </a:t>
            </a:r>
          </a:p>
          <a:p>
            <a:r>
              <a:rPr lang="vi-VN" dirty="0" smtClean="0"/>
              <a:t>ban ơn yêu thương </a:t>
            </a:r>
            <a:br>
              <a:rPr lang="vi-VN" dirty="0" smtClean="0"/>
            </a:br>
            <a:r>
              <a:rPr lang="vi-VN" dirty="0" smtClean="0"/>
              <a:t>tràn muôn lối.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Đành cam hi sinh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thân </a:t>
            </a:r>
            <a:r>
              <a:rPr lang="vi-VN" dirty="0" smtClean="0"/>
              <a:t>báu của </a:t>
            </a:r>
            <a:r>
              <a:rPr lang="vi-VN" dirty="0" smtClean="0"/>
              <a:t>Ngài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chịu </a:t>
            </a:r>
            <a:r>
              <a:rPr lang="vi-VN" dirty="0" smtClean="0"/>
              <a:t>hình </a:t>
            </a:r>
            <a:r>
              <a:rPr lang="vi-VN" dirty="0" smtClean="0"/>
              <a:t>thay </a:t>
            </a:r>
            <a:r>
              <a:rPr lang="vi-VN" dirty="0" smtClean="0"/>
              <a:t>thế người.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0116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Đem </a:t>
            </a:r>
            <a:r>
              <a:rPr lang="vi-VN" dirty="0" smtClean="0"/>
              <a:t>an vui cho </a:t>
            </a:r>
            <a:br>
              <a:rPr lang="vi-VN" dirty="0" smtClean="0"/>
            </a:br>
            <a:r>
              <a:rPr lang="vi-VN" dirty="0" smtClean="0"/>
              <a:t>mọi dân trên đất, </a:t>
            </a:r>
          </a:p>
          <a:p>
            <a:r>
              <a:rPr lang="vi-VN" dirty="0" smtClean="0"/>
              <a:t>ôi ơn cao sâu Ngài </a:t>
            </a:r>
            <a:br>
              <a:rPr lang="vi-VN" dirty="0" smtClean="0"/>
            </a:br>
            <a:r>
              <a:rPr lang="vi-VN" dirty="0" smtClean="0"/>
              <a:t>khôn xiết.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757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dâng lên </a:t>
            </a:r>
            <a:br>
              <a:rPr lang="vi-VN" dirty="0" smtClean="0"/>
            </a:br>
            <a:r>
              <a:rPr lang="vi-VN" dirty="0" smtClean="0"/>
              <a:t>Cha cao quý </a:t>
            </a:r>
            <a:br>
              <a:rPr lang="vi-VN" dirty="0" smtClean="0"/>
            </a:br>
            <a:r>
              <a:rPr lang="vi-VN" dirty="0" smtClean="0"/>
              <a:t>ngàn lời cảm tạ </a:t>
            </a:r>
            <a:br>
              <a:rPr lang="vi-VN" dirty="0" smtClean="0"/>
            </a:br>
            <a:r>
              <a:rPr lang="vi-VN" dirty="0" smtClean="0"/>
              <a:t>ơn Thiên Chúa.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9799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tình yêu của Ngài </a:t>
            </a:r>
            <a:br>
              <a:rPr lang="vi-VN" dirty="0" smtClean="0"/>
            </a:br>
            <a:r>
              <a:rPr lang="vi-VN" dirty="0" smtClean="0"/>
              <a:t>bao la mênh mông </a:t>
            </a:r>
            <a:br>
              <a:rPr lang="vi-VN" dirty="0" smtClean="0"/>
            </a:br>
            <a:r>
              <a:rPr lang="vi-VN" dirty="0" smtClean="0"/>
              <a:t>lai láng tuôn tràn.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Nguyện môi con hát vang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8721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 smtClean="0"/>
              <a:t>ôn vinh Giê-xu khắp nơi.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Truyền rao ơn thứ 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3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ho muôn dân </a:t>
            </a:r>
            <a:br>
              <a:rPr lang="vi-VN" dirty="0" smtClean="0"/>
            </a:br>
            <a:r>
              <a:rPr lang="vi-VN" dirty="0" smtClean="0"/>
              <a:t>đang đau đớn thất vọng. Trọn đời con </a:t>
            </a:r>
            <a:br>
              <a:rPr lang="vi-VN" dirty="0" smtClean="0"/>
            </a:br>
            <a:r>
              <a:rPr lang="vi-VN" dirty="0" smtClean="0"/>
              <a:t>kính dâng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010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82</TotalTime>
  <Words>40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LỜI TẠ ƠN CHÚA</vt:lpstr>
      <vt:lpstr>1. Con xin dâng lên  lời tạ ơn Chúa  ban ơn yêu thương  tràn muôn lối. </vt:lpstr>
      <vt:lpstr>Đành cam hi sinh  thân báu của Ngài  chịu hình thay thế người. </vt:lpstr>
      <vt:lpstr>2. Đem an vui cho  mọi dân trên đất,  ôi ơn cao sâu Ngài  khôn xiết. </vt:lpstr>
      <vt:lpstr>Lòng con dâng lên  Cha cao quý  ngàn lời cảm tạ  ơn Thiên Chúa. </vt:lpstr>
      <vt:lpstr>Ôi tình yêu của Ngài  bao la mênh mông  lai láng tuôn tràn.  Nguyện môi con hát vang </vt:lpstr>
      <vt:lpstr>Tôn vinh Giê-xu khắp nơi.  Truyền rao ơn thứ tha</vt:lpstr>
      <vt:lpstr>Cho muôn dân  đang đau đớn thất vọng. Trọn đời con  kính dâng Giê-xu.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24</cp:revision>
  <dcterms:created xsi:type="dcterms:W3CDTF">2018-01-19T15:23:14Z</dcterms:created>
  <dcterms:modified xsi:type="dcterms:W3CDTF">2018-02-08T03:13:21Z</dcterms:modified>
</cp:coreProperties>
</file>